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63" r:id="rId3"/>
    <p:sldMasterId id="2147483664" r:id="rId4"/>
    <p:sldMasterId id="2147483665" r:id="rId5"/>
    <p:sldMasterId id="2147483666" r:id="rId6"/>
    <p:sldMasterId id="2147483667"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slideMaster" Target="slideMasters/slideMaster5.xml"/><Relationship Id="rId8" Type="http://schemas.openxmlformats.org/officeDocument/2006/relationships/notesMaster" Target="notesMasters/notesMaster1.xml"/><Relationship Id="rId73" Type="http://schemas.openxmlformats.org/officeDocument/2006/relationships/slide" Target="slides/slide65.xml"/><Relationship Id="rId72" Type="http://schemas.openxmlformats.org/officeDocument/2006/relationships/slide" Target="slides/slide64.xml"/><Relationship Id="rId31" Type="http://schemas.openxmlformats.org/officeDocument/2006/relationships/slide" Target="slides/slide23.xml"/><Relationship Id="rId75" Type="http://schemas.openxmlformats.org/officeDocument/2006/relationships/slide" Target="slides/slide67.xml"/><Relationship Id="rId30" Type="http://schemas.openxmlformats.org/officeDocument/2006/relationships/slide" Target="slides/slide22.xml"/><Relationship Id="rId74" Type="http://schemas.openxmlformats.org/officeDocument/2006/relationships/slide" Target="slides/slide66.xml"/><Relationship Id="rId33" Type="http://schemas.openxmlformats.org/officeDocument/2006/relationships/slide" Target="slides/slide25.xml"/><Relationship Id="rId77" Type="http://schemas.openxmlformats.org/officeDocument/2006/relationships/slide" Target="slides/slide69.xml"/><Relationship Id="rId32" Type="http://schemas.openxmlformats.org/officeDocument/2006/relationships/slide" Target="slides/slide24.xml"/><Relationship Id="rId76" Type="http://schemas.openxmlformats.org/officeDocument/2006/relationships/slide" Target="slides/slide68.xml"/><Relationship Id="rId35" Type="http://schemas.openxmlformats.org/officeDocument/2006/relationships/slide" Target="slides/slide27.xml"/><Relationship Id="rId79" Type="http://schemas.openxmlformats.org/officeDocument/2006/relationships/slide" Target="slides/slide71.xml"/><Relationship Id="rId34" Type="http://schemas.openxmlformats.org/officeDocument/2006/relationships/slide" Target="slides/slide26.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slide" Target="slides/slide54.xml"/><Relationship Id="rId61" Type="http://schemas.openxmlformats.org/officeDocument/2006/relationships/slide" Target="slides/slide53.xml"/><Relationship Id="rId20" Type="http://schemas.openxmlformats.org/officeDocument/2006/relationships/slide" Target="slides/slide12.xml"/><Relationship Id="rId64" Type="http://schemas.openxmlformats.org/officeDocument/2006/relationships/slide" Target="slides/slide56.xml"/><Relationship Id="rId63" Type="http://schemas.openxmlformats.org/officeDocument/2006/relationships/slide" Target="slides/slide55.xml"/><Relationship Id="rId22" Type="http://schemas.openxmlformats.org/officeDocument/2006/relationships/slide" Target="slides/slide14.xml"/><Relationship Id="rId66" Type="http://schemas.openxmlformats.org/officeDocument/2006/relationships/slide" Target="slides/slide58.xml"/><Relationship Id="rId21" Type="http://schemas.openxmlformats.org/officeDocument/2006/relationships/slide" Target="slides/slide13.xml"/><Relationship Id="rId65" Type="http://schemas.openxmlformats.org/officeDocument/2006/relationships/slide" Target="slides/slide57.xml"/><Relationship Id="rId24" Type="http://schemas.openxmlformats.org/officeDocument/2006/relationships/slide" Target="slides/slide16.xml"/><Relationship Id="rId68" Type="http://schemas.openxmlformats.org/officeDocument/2006/relationships/slide" Target="slides/slide60.xml"/><Relationship Id="rId23" Type="http://schemas.openxmlformats.org/officeDocument/2006/relationships/slide" Target="slides/slide15.xml"/><Relationship Id="rId67" Type="http://schemas.openxmlformats.org/officeDocument/2006/relationships/slide" Target="slides/slide59.xml"/><Relationship Id="rId60" Type="http://schemas.openxmlformats.org/officeDocument/2006/relationships/slide" Target="slides/slide52.xml"/><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slide" Target="slides/slide61.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15" Type="http://schemas.openxmlformats.org/officeDocument/2006/relationships/slide" Target="slides/slide7.xml"/><Relationship Id="rId59" Type="http://schemas.openxmlformats.org/officeDocument/2006/relationships/slide" Target="slides/slide51.xml"/><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2971799" cy="457200"/>
          </a:xfrm>
          <a:prstGeom prst="rect">
            <a:avLst/>
          </a:prstGeom>
          <a:noFill/>
          <a:ln>
            <a:noFill/>
          </a:ln>
        </p:spPr>
        <p:txBody>
          <a:bodyPr anchorCtr="0" anchor="t" bIns="91425" lIns="91425" rIns="91425" tIns="91425"/>
          <a:lstStyle>
            <a:lvl1pPr indent="0" lvl="0" marL="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9pPr>
          </a:lstStyle>
          <a:p/>
        </p:txBody>
      </p:sp>
      <p:sp>
        <p:nvSpPr>
          <p:cNvPr id="4" name="Shape 4"/>
          <p:cNvSpPr txBox="1"/>
          <p:nvPr>
            <p:ph idx="10" type="dt"/>
          </p:nvPr>
        </p:nvSpPr>
        <p:spPr>
          <a:xfrm>
            <a:off x="3884612" y="0"/>
            <a:ext cx="2971799" cy="457200"/>
          </a:xfrm>
          <a:prstGeom prst="rect">
            <a:avLst/>
          </a:prstGeom>
          <a:noFill/>
          <a:ln>
            <a:noFill/>
          </a:ln>
        </p:spPr>
        <p:txBody>
          <a:bodyPr anchorCtr="0" anchor="t" bIns="91425" lIns="91425" rIns="91425" tIns="91425"/>
          <a:lstStyle>
            <a:lvl1pPr indent="0" lvl="0" marL="0" marR="0" rtl="0" algn="r">
              <a:lnSpc>
                <a:spcPct val="100000"/>
              </a:lnSpc>
              <a:spcBef>
                <a:spcPts val="0"/>
              </a:spcBef>
              <a:spcAft>
                <a:spcPts val="0"/>
              </a:spcAft>
              <a:buNone/>
              <a:defRPr b="0" i="0" sz="1200" u="none" cap="none" strike="noStrike">
                <a:solidFill>
                  <a:srgbClr val="000000"/>
                </a:solidFill>
                <a:latin typeface="Calibri"/>
                <a:ea typeface="Calibri"/>
                <a:cs typeface="Calibri"/>
                <a:sym typeface="Calibri"/>
              </a:defRPr>
            </a:lvl1pPr>
            <a:lvl2pPr indent="0" lvl="1" marL="4572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9pPr>
          </a:lstStyle>
          <a:p/>
        </p:txBody>
      </p:sp>
      <p:sp>
        <p:nvSpPr>
          <p:cNvPr id="5" name="Shape 5"/>
          <p:cNvSpPr/>
          <p:nvPr>
            <p:ph idx="3"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a:headEnd len="med" w="med" type="none"/>
            <a:tailEnd len="med" w="med" type="none"/>
          </a:ln>
        </p:spPr>
      </p:sp>
      <p:sp>
        <p:nvSpPr>
          <p:cNvPr id="6" name="Shape 6"/>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indent="0" lvl="0" marL="0" marR="0" rtl="0" algn="l">
              <a:spcBef>
                <a:spcPts val="0"/>
              </a:spcBef>
              <a:buNone/>
              <a:defRPr b="0" i="0" sz="1800" u="none" cap="none" strike="noStrike"/>
            </a:lvl1pPr>
            <a:lvl2pPr indent="0" lvl="1" marL="457200" marR="0" rtl="0" algn="l">
              <a:spcBef>
                <a:spcPts val="0"/>
              </a:spcBef>
              <a:buNone/>
              <a:defRPr b="0" i="0" sz="1800" u="none" cap="none" strike="noStrike"/>
            </a:lvl2pPr>
            <a:lvl3pPr indent="0" lvl="2" marL="914400" marR="0" rtl="0" algn="l">
              <a:spcBef>
                <a:spcPts val="0"/>
              </a:spcBef>
              <a:buNone/>
              <a:defRPr b="0" i="0" sz="1800" u="none" cap="none" strike="noStrike"/>
            </a:lvl3pPr>
            <a:lvl4pPr indent="0" lvl="3" marL="1371600" marR="0" rtl="0" algn="l">
              <a:spcBef>
                <a:spcPts val="0"/>
              </a:spcBef>
              <a:buNone/>
              <a:defRPr b="0" i="0" sz="1800" u="none" cap="none" strike="noStrike"/>
            </a:lvl4pPr>
            <a:lvl5pPr indent="0" lvl="4" marL="1828800" marR="0" rtl="0" algn="l">
              <a:spcBef>
                <a:spcPts val="0"/>
              </a:spcBef>
              <a:buNone/>
              <a:defRPr b="0" i="0" sz="1800" u="none" cap="none" strike="noStrike"/>
            </a:lvl5pPr>
            <a:lvl6pPr indent="0" lvl="5" marL="2286000" marR="0" rtl="0" algn="l">
              <a:spcBef>
                <a:spcPts val="0"/>
              </a:spcBef>
              <a:buNone/>
              <a:defRPr b="0" i="0" sz="1800" u="none" cap="none" strike="noStrike"/>
            </a:lvl6pPr>
            <a:lvl7pPr indent="0" lvl="6" marL="2743200" marR="0" rtl="0" algn="l">
              <a:spcBef>
                <a:spcPts val="0"/>
              </a:spcBef>
              <a:buNone/>
              <a:defRPr b="0" i="0" sz="1800" u="none" cap="none" strike="noStrike"/>
            </a:lvl7pPr>
            <a:lvl8pPr indent="0" lvl="7" marL="3200400" marR="0" rtl="0" algn="l">
              <a:spcBef>
                <a:spcPts val="0"/>
              </a:spcBef>
              <a:buNone/>
              <a:defRPr b="0" i="0" sz="1800" u="none" cap="none" strike="noStrike"/>
            </a:lvl8pPr>
            <a:lvl9pPr indent="0" lvl="8" marL="3657600" marR="0" rtl="0" algn="l">
              <a:spcBef>
                <a:spcPts val="0"/>
              </a:spcBef>
              <a:buNone/>
              <a:defRPr b="0" i="0" sz="1800" u="none" cap="none" strike="noStrike"/>
            </a:lvl9pPr>
          </a:lstStyle>
          <a:p/>
        </p:txBody>
      </p:sp>
      <p:sp>
        <p:nvSpPr>
          <p:cNvPr id="7" name="Shape 7"/>
          <p:cNvSpPr txBox="1"/>
          <p:nvPr>
            <p:ph idx="11" type="ftr"/>
          </p:nvPr>
        </p:nvSpPr>
        <p:spPr>
          <a:xfrm>
            <a:off x="0" y="8685211"/>
            <a:ext cx="2971799" cy="457200"/>
          </a:xfrm>
          <a:prstGeom prst="rect">
            <a:avLst/>
          </a:prstGeom>
          <a:noFill/>
          <a:ln>
            <a:noFill/>
          </a:ln>
        </p:spPr>
        <p:txBody>
          <a:bodyPr anchorCtr="0" anchor="b" bIns="91425" lIns="91425" rIns="91425" tIns="91425"/>
          <a:lstStyle>
            <a:lvl1pPr indent="0" lvl="0" marL="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rgbClr val="000000"/>
                </a:solidFill>
                <a:latin typeface="Arial"/>
                <a:ea typeface="Arial"/>
                <a:cs typeface="Arial"/>
                <a:sym typeface="Arial"/>
              </a:defRPr>
            </a:lvl9pPr>
          </a:lstStyle>
          <a:p/>
        </p:txBody>
      </p:sp>
      <p:sp>
        <p:nvSpPr>
          <p:cNvPr id="8" name="Shape 8"/>
          <p:cNvSpPr txBox="1"/>
          <p:nvPr>
            <p:ph idx="12" type="sldNum"/>
          </p:nvPr>
        </p:nvSpPr>
        <p:spPr>
          <a:xfrm>
            <a:off x="3884612" y="8685211"/>
            <a:ext cx="2971799" cy="457200"/>
          </a:xfrm>
          <a:prstGeom prst="rect">
            <a:avLst/>
          </a:prstGeom>
          <a:noFill/>
          <a:ln>
            <a:noFill/>
          </a:ln>
        </p:spPr>
        <p:txBody>
          <a:bodyPr anchorCtr="0" anchor="b" bIns="45700" lIns="91425" rIns="91425" tIns="45700">
            <a:noAutofit/>
          </a:bodyPr>
          <a:lstStyle/>
          <a:p>
            <a:pPr indent="0" lvl="0" marL="0" marR="0" rtl="0" algn="r">
              <a:lnSpc>
                <a:spcPct val="100000"/>
              </a:lnSpc>
              <a:spcBef>
                <a:spcPts val="0"/>
              </a:spcBef>
              <a:spcAft>
                <a:spcPts val="0"/>
              </a:spcAft>
              <a:buClr>
                <a:srgbClr val="000000"/>
              </a:buClr>
              <a:buSzPct val="250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Shape 13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137" name="Shape 13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Shape 20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205" name="Shape 20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Shape 21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214" name="Shape 21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Shape 22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221" name="Shape 22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Shape 22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228" name="Shape 22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Shape 23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235" name="Shape 23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Shape 24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245" name="Shape 24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Shape 25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254" name="Shape 25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 name="Shape 264"/>
        <p:cNvGrpSpPr/>
        <p:nvPr/>
      </p:nvGrpSpPr>
      <p:grpSpPr>
        <a:xfrm>
          <a:off x="0" y="0"/>
          <a:ext cx="0" cy="0"/>
          <a:chOff x="0" y="0"/>
          <a:chExt cx="0" cy="0"/>
        </a:xfrm>
      </p:grpSpPr>
      <p:sp>
        <p:nvSpPr>
          <p:cNvPr id="265" name="Shape 26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266" name="Shape 26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Shape 27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275" name="Shape 27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 name="Shape 281"/>
        <p:cNvGrpSpPr/>
        <p:nvPr/>
      </p:nvGrpSpPr>
      <p:grpSpPr>
        <a:xfrm>
          <a:off x="0" y="0"/>
          <a:ext cx="0" cy="0"/>
          <a:chOff x="0" y="0"/>
          <a:chExt cx="0" cy="0"/>
        </a:xfrm>
      </p:grpSpPr>
      <p:sp>
        <p:nvSpPr>
          <p:cNvPr id="282" name="Shape 28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283" name="Shape 28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Shape 14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144" name="Shape 14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 name="Shape 288"/>
        <p:cNvGrpSpPr/>
        <p:nvPr/>
      </p:nvGrpSpPr>
      <p:grpSpPr>
        <a:xfrm>
          <a:off x="0" y="0"/>
          <a:ext cx="0" cy="0"/>
          <a:chOff x="0" y="0"/>
          <a:chExt cx="0" cy="0"/>
        </a:xfrm>
      </p:grpSpPr>
      <p:sp>
        <p:nvSpPr>
          <p:cNvPr id="289" name="Shape 28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290" name="Shape 29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Shape 29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a:headEnd len="med" w="med" type="none"/>
            <a:tailEnd len="med" w="med" type="none"/>
          </a:ln>
        </p:spPr>
      </p:sp>
      <p:sp>
        <p:nvSpPr>
          <p:cNvPr id="300" name="Shape 300"/>
          <p:cNvSpPr txBox="1"/>
          <p:nvPr>
            <p:ph idx="1" type="body"/>
          </p:nvPr>
        </p:nvSpPr>
        <p:spPr>
          <a:xfrm>
            <a:off x="685800" y="4343400"/>
            <a:ext cx="5486399" cy="4114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t/>
            </a:r>
            <a:endParaRPr b="0" i="0" sz="1800" u="none" cap="none" strike="noStrike"/>
          </a:p>
        </p:txBody>
      </p:sp>
      <p:sp>
        <p:nvSpPr>
          <p:cNvPr id="301" name="Shape 301"/>
          <p:cNvSpPr txBox="1"/>
          <p:nvPr/>
        </p:nvSpPr>
        <p:spPr>
          <a:xfrm>
            <a:off x="3884612" y="8685211"/>
            <a:ext cx="2971799" cy="457200"/>
          </a:xfrm>
          <a:prstGeom prst="rect">
            <a:avLst/>
          </a:prstGeom>
          <a:noFill/>
          <a:ln>
            <a:noFill/>
          </a:ln>
        </p:spPr>
        <p:txBody>
          <a:bodyPr anchorCtr="0" anchor="b" bIns="45700" lIns="91425" rIns="91425" tIns="45700">
            <a:noAutofit/>
          </a:bodyPr>
          <a:lstStyle/>
          <a:p>
            <a:pPr indent="0" lvl="0" marL="0" marR="0" rtl="0" algn="r">
              <a:lnSpc>
                <a:spcPct val="100000"/>
              </a:lnSpc>
              <a:spcBef>
                <a:spcPts val="0"/>
              </a:spcBef>
              <a:spcAft>
                <a:spcPts val="0"/>
              </a:spcAft>
              <a:buClr>
                <a:srgbClr val="000000"/>
              </a:buClr>
              <a:buSzPct val="25000"/>
              <a:buFont typeface="Calibri"/>
              <a:buNone/>
            </a:pPr>
            <a:fld id="{00000000-1234-1234-1234-123412341234}" type="slidenum">
              <a:rPr b="0" i="0" lang="en-US" sz="1200" u="none">
                <a:solidFill>
                  <a:srgbClr val="000000"/>
                </a:solidFill>
                <a:latin typeface="Calibri"/>
                <a:ea typeface="Calibri"/>
                <a:cs typeface="Calibri"/>
                <a:sym typeface="Calibri"/>
              </a:rPr>
              <a:t>‹#›</a:t>
            </a:fld>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Shape 30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310" name="Shape 31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Shape 31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318" name="Shape 31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Shape 32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323" name="Shape 32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Shape 33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331" name="Shape 33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 name="Shape 334"/>
        <p:cNvGrpSpPr/>
        <p:nvPr/>
      </p:nvGrpSpPr>
      <p:grpSpPr>
        <a:xfrm>
          <a:off x="0" y="0"/>
          <a:ext cx="0" cy="0"/>
          <a:chOff x="0" y="0"/>
          <a:chExt cx="0" cy="0"/>
        </a:xfrm>
      </p:grpSpPr>
      <p:sp>
        <p:nvSpPr>
          <p:cNvPr id="335" name="Shape 33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336" name="Shape 33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 name="Shape 339"/>
        <p:cNvGrpSpPr/>
        <p:nvPr/>
      </p:nvGrpSpPr>
      <p:grpSpPr>
        <a:xfrm>
          <a:off x="0" y="0"/>
          <a:ext cx="0" cy="0"/>
          <a:chOff x="0" y="0"/>
          <a:chExt cx="0" cy="0"/>
        </a:xfrm>
      </p:grpSpPr>
      <p:sp>
        <p:nvSpPr>
          <p:cNvPr id="340" name="Shape 34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341" name="Shape 34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Shape 34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347" name="Shape 34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Shape 35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358" name="Shape 35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Shape 14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149" name="Shape 14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5" name="Shape 365"/>
        <p:cNvGrpSpPr/>
        <p:nvPr/>
      </p:nvGrpSpPr>
      <p:grpSpPr>
        <a:xfrm>
          <a:off x="0" y="0"/>
          <a:ext cx="0" cy="0"/>
          <a:chOff x="0" y="0"/>
          <a:chExt cx="0" cy="0"/>
        </a:xfrm>
      </p:grpSpPr>
      <p:sp>
        <p:nvSpPr>
          <p:cNvPr id="366" name="Shape 36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367" name="Shape 36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Shape 37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372" name="Shape 37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6" name="Shape 376"/>
        <p:cNvGrpSpPr/>
        <p:nvPr/>
      </p:nvGrpSpPr>
      <p:grpSpPr>
        <a:xfrm>
          <a:off x="0" y="0"/>
          <a:ext cx="0" cy="0"/>
          <a:chOff x="0" y="0"/>
          <a:chExt cx="0" cy="0"/>
        </a:xfrm>
      </p:grpSpPr>
      <p:sp>
        <p:nvSpPr>
          <p:cNvPr id="377" name="Shape 37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378" name="Shape 37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2" name="Shape 382"/>
        <p:cNvGrpSpPr/>
        <p:nvPr/>
      </p:nvGrpSpPr>
      <p:grpSpPr>
        <a:xfrm>
          <a:off x="0" y="0"/>
          <a:ext cx="0" cy="0"/>
          <a:chOff x="0" y="0"/>
          <a:chExt cx="0" cy="0"/>
        </a:xfrm>
      </p:grpSpPr>
      <p:sp>
        <p:nvSpPr>
          <p:cNvPr id="383" name="Shape 38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384" name="Shape 38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Shape 39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393" name="Shape 39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7" name="Shape 397"/>
        <p:cNvGrpSpPr/>
        <p:nvPr/>
      </p:nvGrpSpPr>
      <p:grpSpPr>
        <a:xfrm>
          <a:off x="0" y="0"/>
          <a:ext cx="0" cy="0"/>
          <a:chOff x="0" y="0"/>
          <a:chExt cx="0" cy="0"/>
        </a:xfrm>
      </p:grpSpPr>
      <p:sp>
        <p:nvSpPr>
          <p:cNvPr id="398" name="Shape 39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399" name="Shape 39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4" name="Shape 404"/>
        <p:cNvGrpSpPr/>
        <p:nvPr/>
      </p:nvGrpSpPr>
      <p:grpSpPr>
        <a:xfrm>
          <a:off x="0" y="0"/>
          <a:ext cx="0" cy="0"/>
          <a:chOff x="0" y="0"/>
          <a:chExt cx="0" cy="0"/>
        </a:xfrm>
      </p:grpSpPr>
      <p:sp>
        <p:nvSpPr>
          <p:cNvPr id="405" name="Shape 40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406" name="Shape 40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0" name="Shape 410"/>
        <p:cNvGrpSpPr/>
        <p:nvPr/>
      </p:nvGrpSpPr>
      <p:grpSpPr>
        <a:xfrm>
          <a:off x="0" y="0"/>
          <a:ext cx="0" cy="0"/>
          <a:chOff x="0" y="0"/>
          <a:chExt cx="0" cy="0"/>
        </a:xfrm>
      </p:grpSpPr>
      <p:sp>
        <p:nvSpPr>
          <p:cNvPr id="411" name="Shape 41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412" name="Shape 41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6" name="Shape 416"/>
        <p:cNvGrpSpPr/>
        <p:nvPr/>
      </p:nvGrpSpPr>
      <p:grpSpPr>
        <a:xfrm>
          <a:off x="0" y="0"/>
          <a:ext cx="0" cy="0"/>
          <a:chOff x="0" y="0"/>
          <a:chExt cx="0" cy="0"/>
        </a:xfrm>
      </p:grpSpPr>
      <p:sp>
        <p:nvSpPr>
          <p:cNvPr id="417" name="Shape 41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418" name="Shape 41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Shape 42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423" name="Shape 42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Shape 15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155" name="Shape 15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7" name="Shape 427"/>
        <p:cNvGrpSpPr/>
        <p:nvPr/>
      </p:nvGrpSpPr>
      <p:grpSpPr>
        <a:xfrm>
          <a:off x="0" y="0"/>
          <a:ext cx="0" cy="0"/>
          <a:chOff x="0" y="0"/>
          <a:chExt cx="0" cy="0"/>
        </a:xfrm>
      </p:grpSpPr>
      <p:sp>
        <p:nvSpPr>
          <p:cNvPr id="428" name="Shape 42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429" name="Shape 42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4" name="Shape 434"/>
        <p:cNvGrpSpPr/>
        <p:nvPr/>
      </p:nvGrpSpPr>
      <p:grpSpPr>
        <a:xfrm>
          <a:off x="0" y="0"/>
          <a:ext cx="0" cy="0"/>
          <a:chOff x="0" y="0"/>
          <a:chExt cx="0" cy="0"/>
        </a:xfrm>
      </p:grpSpPr>
      <p:sp>
        <p:nvSpPr>
          <p:cNvPr id="435" name="Shape 43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436" name="Shape 43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2" name="Shape 442"/>
        <p:cNvGrpSpPr/>
        <p:nvPr/>
      </p:nvGrpSpPr>
      <p:grpSpPr>
        <a:xfrm>
          <a:off x="0" y="0"/>
          <a:ext cx="0" cy="0"/>
          <a:chOff x="0" y="0"/>
          <a:chExt cx="0" cy="0"/>
        </a:xfrm>
      </p:grpSpPr>
      <p:sp>
        <p:nvSpPr>
          <p:cNvPr id="443" name="Shape 44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444" name="Shape 44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4" name="Shape 454"/>
        <p:cNvGrpSpPr/>
        <p:nvPr/>
      </p:nvGrpSpPr>
      <p:grpSpPr>
        <a:xfrm>
          <a:off x="0" y="0"/>
          <a:ext cx="0" cy="0"/>
          <a:chOff x="0" y="0"/>
          <a:chExt cx="0" cy="0"/>
        </a:xfrm>
      </p:grpSpPr>
      <p:sp>
        <p:nvSpPr>
          <p:cNvPr id="455" name="Shape 45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456" name="Shape 45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5" name="Shape 465"/>
        <p:cNvGrpSpPr/>
        <p:nvPr/>
      </p:nvGrpSpPr>
      <p:grpSpPr>
        <a:xfrm>
          <a:off x="0" y="0"/>
          <a:ext cx="0" cy="0"/>
          <a:chOff x="0" y="0"/>
          <a:chExt cx="0" cy="0"/>
        </a:xfrm>
      </p:grpSpPr>
      <p:sp>
        <p:nvSpPr>
          <p:cNvPr id="466" name="Shape 46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467" name="Shape 46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2" name="Shape 472"/>
        <p:cNvGrpSpPr/>
        <p:nvPr/>
      </p:nvGrpSpPr>
      <p:grpSpPr>
        <a:xfrm>
          <a:off x="0" y="0"/>
          <a:ext cx="0" cy="0"/>
          <a:chOff x="0" y="0"/>
          <a:chExt cx="0" cy="0"/>
        </a:xfrm>
      </p:grpSpPr>
      <p:sp>
        <p:nvSpPr>
          <p:cNvPr id="473" name="Shape 47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474" name="Shape 47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0" name="Shape 480"/>
        <p:cNvGrpSpPr/>
        <p:nvPr/>
      </p:nvGrpSpPr>
      <p:grpSpPr>
        <a:xfrm>
          <a:off x="0" y="0"/>
          <a:ext cx="0" cy="0"/>
          <a:chOff x="0" y="0"/>
          <a:chExt cx="0" cy="0"/>
        </a:xfrm>
      </p:grpSpPr>
      <p:sp>
        <p:nvSpPr>
          <p:cNvPr id="481" name="Shape 48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482" name="Shape 48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9" name="Shape 489"/>
        <p:cNvGrpSpPr/>
        <p:nvPr/>
      </p:nvGrpSpPr>
      <p:grpSpPr>
        <a:xfrm>
          <a:off x="0" y="0"/>
          <a:ext cx="0" cy="0"/>
          <a:chOff x="0" y="0"/>
          <a:chExt cx="0" cy="0"/>
        </a:xfrm>
      </p:grpSpPr>
      <p:sp>
        <p:nvSpPr>
          <p:cNvPr id="490" name="Shape 49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491" name="Shape 49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7" name="Shape 497"/>
        <p:cNvGrpSpPr/>
        <p:nvPr/>
      </p:nvGrpSpPr>
      <p:grpSpPr>
        <a:xfrm>
          <a:off x="0" y="0"/>
          <a:ext cx="0" cy="0"/>
          <a:chOff x="0" y="0"/>
          <a:chExt cx="0" cy="0"/>
        </a:xfrm>
      </p:grpSpPr>
      <p:sp>
        <p:nvSpPr>
          <p:cNvPr id="498" name="Shape 49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499" name="Shape 49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4" name="Shape 504"/>
        <p:cNvGrpSpPr/>
        <p:nvPr/>
      </p:nvGrpSpPr>
      <p:grpSpPr>
        <a:xfrm>
          <a:off x="0" y="0"/>
          <a:ext cx="0" cy="0"/>
          <a:chOff x="0" y="0"/>
          <a:chExt cx="0" cy="0"/>
        </a:xfrm>
      </p:grpSpPr>
      <p:sp>
        <p:nvSpPr>
          <p:cNvPr id="505" name="Shape 50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506" name="Shape 50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Shape 16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162" name="Shape 16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3" name="Shape 513"/>
        <p:cNvGrpSpPr/>
        <p:nvPr/>
      </p:nvGrpSpPr>
      <p:grpSpPr>
        <a:xfrm>
          <a:off x="0" y="0"/>
          <a:ext cx="0" cy="0"/>
          <a:chOff x="0" y="0"/>
          <a:chExt cx="0" cy="0"/>
        </a:xfrm>
      </p:grpSpPr>
      <p:sp>
        <p:nvSpPr>
          <p:cNvPr id="514" name="Shape 51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515" name="Shape 51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9" name="Shape 519"/>
        <p:cNvGrpSpPr/>
        <p:nvPr/>
      </p:nvGrpSpPr>
      <p:grpSpPr>
        <a:xfrm>
          <a:off x="0" y="0"/>
          <a:ext cx="0" cy="0"/>
          <a:chOff x="0" y="0"/>
          <a:chExt cx="0" cy="0"/>
        </a:xfrm>
      </p:grpSpPr>
      <p:sp>
        <p:nvSpPr>
          <p:cNvPr id="520" name="Shape 52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521" name="Shape 52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6" name="Shape 526"/>
        <p:cNvGrpSpPr/>
        <p:nvPr/>
      </p:nvGrpSpPr>
      <p:grpSpPr>
        <a:xfrm>
          <a:off x="0" y="0"/>
          <a:ext cx="0" cy="0"/>
          <a:chOff x="0" y="0"/>
          <a:chExt cx="0" cy="0"/>
        </a:xfrm>
      </p:grpSpPr>
      <p:sp>
        <p:nvSpPr>
          <p:cNvPr id="527" name="Shape 52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528" name="Shape 52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1" name="Shape 531"/>
        <p:cNvGrpSpPr/>
        <p:nvPr/>
      </p:nvGrpSpPr>
      <p:grpSpPr>
        <a:xfrm>
          <a:off x="0" y="0"/>
          <a:ext cx="0" cy="0"/>
          <a:chOff x="0" y="0"/>
          <a:chExt cx="0" cy="0"/>
        </a:xfrm>
      </p:grpSpPr>
      <p:sp>
        <p:nvSpPr>
          <p:cNvPr id="532" name="Shape 53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533" name="Shape 53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6" name="Shape 536"/>
        <p:cNvGrpSpPr/>
        <p:nvPr/>
      </p:nvGrpSpPr>
      <p:grpSpPr>
        <a:xfrm>
          <a:off x="0" y="0"/>
          <a:ext cx="0" cy="0"/>
          <a:chOff x="0" y="0"/>
          <a:chExt cx="0" cy="0"/>
        </a:xfrm>
      </p:grpSpPr>
      <p:sp>
        <p:nvSpPr>
          <p:cNvPr id="537" name="Shape 53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538" name="Shape 53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1" name="Shape 541"/>
        <p:cNvGrpSpPr/>
        <p:nvPr/>
      </p:nvGrpSpPr>
      <p:grpSpPr>
        <a:xfrm>
          <a:off x="0" y="0"/>
          <a:ext cx="0" cy="0"/>
          <a:chOff x="0" y="0"/>
          <a:chExt cx="0" cy="0"/>
        </a:xfrm>
      </p:grpSpPr>
      <p:sp>
        <p:nvSpPr>
          <p:cNvPr id="542" name="Shape 54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543" name="Shape 54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2" name="Shape 552"/>
        <p:cNvGrpSpPr/>
        <p:nvPr/>
      </p:nvGrpSpPr>
      <p:grpSpPr>
        <a:xfrm>
          <a:off x="0" y="0"/>
          <a:ext cx="0" cy="0"/>
          <a:chOff x="0" y="0"/>
          <a:chExt cx="0" cy="0"/>
        </a:xfrm>
      </p:grpSpPr>
      <p:sp>
        <p:nvSpPr>
          <p:cNvPr id="553" name="Shape 55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554" name="Shape 55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9" name="Shape 559"/>
        <p:cNvGrpSpPr/>
        <p:nvPr/>
      </p:nvGrpSpPr>
      <p:grpSpPr>
        <a:xfrm>
          <a:off x="0" y="0"/>
          <a:ext cx="0" cy="0"/>
          <a:chOff x="0" y="0"/>
          <a:chExt cx="0" cy="0"/>
        </a:xfrm>
      </p:grpSpPr>
      <p:sp>
        <p:nvSpPr>
          <p:cNvPr id="560" name="Shape 56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561" name="Shape 56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6" name="Shape 566"/>
        <p:cNvGrpSpPr/>
        <p:nvPr/>
      </p:nvGrpSpPr>
      <p:grpSpPr>
        <a:xfrm>
          <a:off x="0" y="0"/>
          <a:ext cx="0" cy="0"/>
          <a:chOff x="0" y="0"/>
          <a:chExt cx="0" cy="0"/>
        </a:xfrm>
      </p:grpSpPr>
      <p:sp>
        <p:nvSpPr>
          <p:cNvPr id="567" name="Shape 56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568" name="Shape 56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2" name="Shape 572"/>
        <p:cNvGrpSpPr/>
        <p:nvPr/>
      </p:nvGrpSpPr>
      <p:grpSpPr>
        <a:xfrm>
          <a:off x="0" y="0"/>
          <a:ext cx="0" cy="0"/>
          <a:chOff x="0" y="0"/>
          <a:chExt cx="0" cy="0"/>
        </a:xfrm>
      </p:grpSpPr>
      <p:sp>
        <p:nvSpPr>
          <p:cNvPr id="573" name="Shape 57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574" name="Shape 57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Shape 16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170" name="Shape 17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8" name="Shape 578"/>
        <p:cNvGrpSpPr/>
        <p:nvPr/>
      </p:nvGrpSpPr>
      <p:grpSpPr>
        <a:xfrm>
          <a:off x="0" y="0"/>
          <a:ext cx="0" cy="0"/>
          <a:chOff x="0" y="0"/>
          <a:chExt cx="0" cy="0"/>
        </a:xfrm>
      </p:grpSpPr>
      <p:sp>
        <p:nvSpPr>
          <p:cNvPr id="579" name="Shape 57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580" name="Shape 58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4" name="Shape 584"/>
        <p:cNvGrpSpPr/>
        <p:nvPr/>
      </p:nvGrpSpPr>
      <p:grpSpPr>
        <a:xfrm>
          <a:off x="0" y="0"/>
          <a:ext cx="0" cy="0"/>
          <a:chOff x="0" y="0"/>
          <a:chExt cx="0" cy="0"/>
        </a:xfrm>
      </p:grpSpPr>
      <p:sp>
        <p:nvSpPr>
          <p:cNvPr id="585" name="Shape 58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586" name="Shape 58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5" name="Shape 595"/>
        <p:cNvGrpSpPr/>
        <p:nvPr/>
      </p:nvGrpSpPr>
      <p:grpSpPr>
        <a:xfrm>
          <a:off x="0" y="0"/>
          <a:ext cx="0" cy="0"/>
          <a:chOff x="0" y="0"/>
          <a:chExt cx="0" cy="0"/>
        </a:xfrm>
      </p:grpSpPr>
      <p:sp>
        <p:nvSpPr>
          <p:cNvPr id="596" name="Shape 59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597" name="Shape 59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2" name="Shape 602"/>
        <p:cNvGrpSpPr/>
        <p:nvPr/>
      </p:nvGrpSpPr>
      <p:grpSpPr>
        <a:xfrm>
          <a:off x="0" y="0"/>
          <a:ext cx="0" cy="0"/>
          <a:chOff x="0" y="0"/>
          <a:chExt cx="0" cy="0"/>
        </a:xfrm>
      </p:grpSpPr>
      <p:sp>
        <p:nvSpPr>
          <p:cNvPr id="603" name="Shape 60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604" name="Shape 60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4" name="Shape 614"/>
        <p:cNvGrpSpPr/>
        <p:nvPr/>
      </p:nvGrpSpPr>
      <p:grpSpPr>
        <a:xfrm>
          <a:off x="0" y="0"/>
          <a:ext cx="0" cy="0"/>
          <a:chOff x="0" y="0"/>
          <a:chExt cx="0" cy="0"/>
        </a:xfrm>
      </p:grpSpPr>
      <p:sp>
        <p:nvSpPr>
          <p:cNvPr id="615" name="Shape 61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616" name="Shape 61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5" name="Shape 625"/>
        <p:cNvGrpSpPr/>
        <p:nvPr/>
      </p:nvGrpSpPr>
      <p:grpSpPr>
        <a:xfrm>
          <a:off x="0" y="0"/>
          <a:ext cx="0" cy="0"/>
          <a:chOff x="0" y="0"/>
          <a:chExt cx="0" cy="0"/>
        </a:xfrm>
      </p:grpSpPr>
      <p:sp>
        <p:nvSpPr>
          <p:cNvPr id="626" name="Shape 62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627" name="Shape 62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0" name="Shape 630"/>
        <p:cNvGrpSpPr/>
        <p:nvPr/>
      </p:nvGrpSpPr>
      <p:grpSpPr>
        <a:xfrm>
          <a:off x="0" y="0"/>
          <a:ext cx="0" cy="0"/>
          <a:chOff x="0" y="0"/>
          <a:chExt cx="0" cy="0"/>
        </a:xfrm>
      </p:grpSpPr>
      <p:sp>
        <p:nvSpPr>
          <p:cNvPr id="631" name="Shape 63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632" name="Shape 63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8" name="Shape 638"/>
        <p:cNvGrpSpPr/>
        <p:nvPr/>
      </p:nvGrpSpPr>
      <p:grpSpPr>
        <a:xfrm>
          <a:off x="0" y="0"/>
          <a:ext cx="0" cy="0"/>
          <a:chOff x="0" y="0"/>
          <a:chExt cx="0" cy="0"/>
        </a:xfrm>
      </p:grpSpPr>
      <p:sp>
        <p:nvSpPr>
          <p:cNvPr id="639" name="Shape 63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640" name="Shape 64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5" name="Shape 645"/>
        <p:cNvGrpSpPr/>
        <p:nvPr/>
      </p:nvGrpSpPr>
      <p:grpSpPr>
        <a:xfrm>
          <a:off x="0" y="0"/>
          <a:ext cx="0" cy="0"/>
          <a:chOff x="0" y="0"/>
          <a:chExt cx="0" cy="0"/>
        </a:xfrm>
      </p:grpSpPr>
      <p:sp>
        <p:nvSpPr>
          <p:cNvPr id="646" name="Shape 64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647" name="Shape 64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2" name="Shape 652"/>
        <p:cNvGrpSpPr/>
        <p:nvPr/>
      </p:nvGrpSpPr>
      <p:grpSpPr>
        <a:xfrm>
          <a:off x="0" y="0"/>
          <a:ext cx="0" cy="0"/>
          <a:chOff x="0" y="0"/>
          <a:chExt cx="0" cy="0"/>
        </a:xfrm>
      </p:grpSpPr>
      <p:sp>
        <p:nvSpPr>
          <p:cNvPr id="653" name="Shape 65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654" name="Shape 65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Shape 17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176" name="Shape 17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8" name="Shape 658"/>
        <p:cNvGrpSpPr/>
        <p:nvPr/>
      </p:nvGrpSpPr>
      <p:grpSpPr>
        <a:xfrm>
          <a:off x="0" y="0"/>
          <a:ext cx="0" cy="0"/>
          <a:chOff x="0" y="0"/>
          <a:chExt cx="0" cy="0"/>
        </a:xfrm>
      </p:grpSpPr>
      <p:sp>
        <p:nvSpPr>
          <p:cNvPr id="659" name="Shape 65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660" name="Shape 66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3" name="Shape 663"/>
        <p:cNvGrpSpPr/>
        <p:nvPr/>
      </p:nvGrpSpPr>
      <p:grpSpPr>
        <a:xfrm>
          <a:off x="0" y="0"/>
          <a:ext cx="0" cy="0"/>
          <a:chOff x="0" y="0"/>
          <a:chExt cx="0" cy="0"/>
        </a:xfrm>
      </p:grpSpPr>
      <p:sp>
        <p:nvSpPr>
          <p:cNvPr id="664" name="Shape 664"/>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665" name="Shape 66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Shape 18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184" name="Shape 184"/>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Shape 190"/>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
        <p:nvSpPr>
          <p:cNvPr id="191" name="Shape 19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Leer">
    <p:spTree>
      <p:nvGrpSpPr>
        <p:cNvPr id="15" name="Shape 15"/>
        <p:cNvGrpSpPr/>
        <p:nvPr/>
      </p:nvGrpSpPr>
      <p:grpSpPr>
        <a:xfrm>
          <a:off x="0" y="0"/>
          <a:ext cx="0" cy="0"/>
          <a:chOff x="0" y="0"/>
          <a:chExt cx="0" cy="0"/>
        </a:xfrm>
      </p:grpSpPr>
      <p:sp>
        <p:nvSpPr>
          <p:cNvPr id="16" name="Shape 16"/>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17" name="Shape 17"/>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18" name="Shape 18"/>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98989"/>
              </a:buClr>
              <a:buSzPct val="25000"/>
              <a:buFont typeface="Calibri"/>
              <a:buNone/>
            </a:pPr>
            <a:fld id="{00000000-1234-1234-1234-123412341234}" type="slidenum">
              <a:rPr b="0" i="0" lang="en-US" sz="1200" u="none" cap="none" strike="noStrike">
                <a:solidFill>
                  <a:srgbClr val="898989"/>
                </a:solidFill>
                <a:latin typeface="Calibri"/>
                <a:ea typeface="Calibri"/>
                <a:cs typeface="Calibri"/>
                <a:sym typeface="Calibri"/>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Abschnittsüberschrift">
    <p:spTree>
      <p:nvGrpSpPr>
        <p:cNvPr id="72" name="Shape 72"/>
        <p:cNvGrpSpPr/>
        <p:nvPr/>
      </p:nvGrpSpPr>
      <p:grpSpPr>
        <a:xfrm>
          <a:off x="0" y="0"/>
          <a:ext cx="0" cy="0"/>
          <a:chOff x="0" y="0"/>
          <a:chExt cx="0" cy="0"/>
        </a:xfrm>
      </p:grpSpPr>
      <p:sp>
        <p:nvSpPr>
          <p:cNvPr id="73" name="Shape 73"/>
          <p:cNvSpPr txBox="1"/>
          <p:nvPr>
            <p:ph type="title"/>
          </p:nvPr>
        </p:nvSpPr>
        <p:spPr>
          <a:xfrm>
            <a:off x="722312" y="4406900"/>
            <a:ext cx="7772400" cy="1362075"/>
          </a:xfrm>
          <a:prstGeom prst="rect">
            <a:avLst/>
          </a:prstGeom>
          <a:noFill/>
          <a:ln>
            <a:noFill/>
          </a:ln>
        </p:spPr>
        <p:txBody>
          <a:bodyPr anchorCtr="0" anchor="t" bIns="91425" lIns="91425" rIns="91425" tIns="91425"/>
          <a:lstStyle>
            <a:lvl1pPr indent="0" lvl="0" marL="0" marR="0" rtl="0" algn="l">
              <a:spcBef>
                <a:spcPts val="0"/>
              </a:spcBef>
              <a:spcAft>
                <a:spcPts val="0"/>
              </a:spcAft>
              <a:buNone/>
              <a:defRPr b="1" i="0" sz="40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None/>
              <a:defRPr b="0" i="0" sz="4400" u="none" cap="none" strike="noStrike">
                <a:solidFill>
                  <a:schemeClr val="dk1"/>
                </a:solidFill>
                <a:latin typeface="Calibri"/>
                <a:ea typeface="Calibri"/>
                <a:cs typeface="Calibri"/>
                <a:sym typeface="Calibri"/>
              </a:defRPr>
            </a:lvl9pPr>
          </a:lstStyle>
          <a:p/>
        </p:txBody>
      </p:sp>
      <p:sp>
        <p:nvSpPr>
          <p:cNvPr id="74" name="Shape 74"/>
          <p:cNvSpPr txBox="1"/>
          <p:nvPr>
            <p:ph idx="1" type="body"/>
          </p:nvPr>
        </p:nvSpPr>
        <p:spPr>
          <a:xfrm>
            <a:off x="722312" y="2906713"/>
            <a:ext cx="7772400" cy="1500187"/>
          </a:xfrm>
          <a:prstGeom prst="rect">
            <a:avLst/>
          </a:prstGeom>
          <a:noFill/>
          <a:ln>
            <a:noFill/>
          </a:ln>
        </p:spPr>
        <p:txBody>
          <a:bodyPr anchorCtr="0" anchor="b" bIns="91425" lIns="91425" rIns="91425" tIns="91425"/>
          <a:lstStyle>
            <a:lvl1pPr indent="0" lvl="0" marL="0" marR="0" rtl="0" algn="l">
              <a:spcBef>
                <a:spcPts val="400"/>
              </a:spcBef>
              <a:spcAft>
                <a:spcPts val="0"/>
              </a:spcAft>
              <a:buClr>
                <a:srgbClr val="888888"/>
              </a:buClr>
              <a:buFont typeface="Arial"/>
              <a:buNone/>
              <a:defRPr b="0" i="0" sz="2000" u="none" cap="none" strike="noStrike">
                <a:solidFill>
                  <a:srgbClr val="888888"/>
                </a:solidFill>
                <a:latin typeface="Calibri"/>
                <a:ea typeface="Calibri"/>
                <a:cs typeface="Calibri"/>
                <a:sym typeface="Calibri"/>
              </a:defRPr>
            </a:lvl1pPr>
            <a:lvl2pPr indent="0" lvl="1" marL="457200" marR="0" rtl="0" algn="l">
              <a:spcBef>
                <a:spcPts val="360"/>
              </a:spcBef>
              <a:spcAft>
                <a:spcPts val="0"/>
              </a:spcAft>
              <a:buClr>
                <a:srgbClr val="888888"/>
              </a:buClr>
              <a:buFont typeface="Arial"/>
              <a:buNone/>
              <a:defRPr b="0" i="0" sz="1800" u="none" cap="none" strike="noStrike">
                <a:solidFill>
                  <a:srgbClr val="888888"/>
                </a:solidFill>
                <a:latin typeface="Calibri"/>
                <a:ea typeface="Calibri"/>
                <a:cs typeface="Calibri"/>
                <a:sym typeface="Calibri"/>
              </a:defRPr>
            </a:lvl2pPr>
            <a:lvl3pPr indent="0" lvl="2" marL="914400" marR="0" rtl="0" algn="l">
              <a:spcBef>
                <a:spcPts val="320"/>
              </a:spcBef>
              <a:spcAft>
                <a:spcPts val="0"/>
              </a:spcAft>
              <a:buClr>
                <a:srgbClr val="888888"/>
              </a:buClr>
              <a:buFont typeface="Arial"/>
              <a:buNone/>
              <a:defRPr b="0" i="0" sz="1600" u="none" cap="none" strike="noStrike">
                <a:solidFill>
                  <a:srgbClr val="888888"/>
                </a:solidFill>
                <a:latin typeface="Calibri"/>
                <a:ea typeface="Calibri"/>
                <a:cs typeface="Calibri"/>
                <a:sym typeface="Calibri"/>
              </a:defRPr>
            </a:lvl3pPr>
            <a:lvl4pPr indent="0" lvl="3" marL="1371600" marR="0" rtl="0" algn="l">
              <a:spcBef>
                <a:spcPts val="280"/>
              </a:spcBef>
              <a:spcAft>
                <a:spcPts val="0"/>
              </a:spcAft>
              <a:buClr>
                <a:srgbClr val="888888"/>
              </a:buClr>
              <a:buFont typeface="Arial"/>
              <a:buNone/>
              <a:defRPr b="0" i="0" sz="1400" u="none" cap="none" strike="noStrike">
                <a:solidFill>
                  <a:srgbClr val="888888"/>
                </a:solidFill>
                <a:latin typeface="Calibri"/>
                <a:ea typeface="Calibri"/>
                <a:cs typeface="Calibri"/>
                <a:sym typeface="Calibri"/>
              </a:defRPr>
            </a:lvl4pPr>
            <a:lvl5pPr indent="0" lvl="4" marL="1828800" marR="0" rtl="0" algn="l">
              <a:spcBef>
                <a:spcPts val="280"/>
              </a:spcBef>
              <a:spcAft>
                <a:spcPts val="0"/>
              </a:spcAft>
              <a:buClr>
                <a:srgbClr val="888888"/>
              </a:buClr>
              <a:buFont typeface="Arial"/>
              <a:buNone/>
              <a:defRPr b="0" i="0" sz="1400" u="none" cap="none" strike="noStrike">
                <a:solidFill>
                  <a:srgbClr val="888888"/>
                </a:solidFill>
                <a:latin typeface="Calibri"/>
                <a:ea typeface="Calibri"/>
                <a:cs typeface="Calibri"/>
                <a:sym typeface="Calibri"/>
              </a:defRPr>
            </a:lvl5pPr>
            <a:lvl6pPr indent="0" lvl="5" marL="22860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6pPr>
            <a:lvl7pPr indent="0" lvl="6" marL="27432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7pPr>
            <a:lvl8pPr indent="0" lvl="7" marL="32004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8pPr>
            <a:lvl9pPr indent="0" lvl="8" marL="3657600" marR="0" rtl="0" algn="l">
              <a:spcBef>
                <a:spcPts val="280"/>
              </a:spcBef>
              <a:buClr>
                <a:srgbClr val="888888"/>
              </a:buClr>
              <a:buFont typeface="Arial"/>
              <a:buNone/>
              <a:defRPr b="0" i="0" sz="1400" u="none" cap="none" strike="noStrike">
                <a:solidFill>
                  <a:srgbClr val="888888"/>
                </a:solidFill>
                <a:latin typeface="Calibri"/>
                <a:ea typeface="Calibri"/>
                <a:cs typeface="Calibri"/>
                <a:sym typeface="Calibri"/>
              </a:defRPr>
            </a:lvl9pPr>
          </a:lstStyle>
          <a:p/>
        </p:txBody>
      </p:sp>
      <p:sp>
        <p:nvSpPr>
          <p:cNvPr id="75" name="Shape 75"/>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200" u="none">
                <a:solidFill>
                  <a:srgbClr val="898989"/>
                </a:solidFill>
                <a:latin typeface="Calibri"/>
                <a:ea typeface="Calibri"/>
                <a:cs typeface="Calibri"/>
                <a:sym typeface="Calibri"/>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76" name="Shape 76"/>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77" name="Shape 77"/>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98989"/>
              </a:buClr>
              <a:buSzPct val="25000"/>
              <a:buFont typeface="Calibri"/>
              <a:buNone/>
            </a:pPr>
            <a:fld id="{00000000-1234-1234-1234-123412341234}" type="slidenum">
              <a:rPr b="0" i="0" lang="en-US" sz="1200" u="none">
                <a:solidFill>
                  <a:srgbClr val="898989"/>
                </a:solidFill>
                <a:latin typeface="Calibri"/>
                <a:ea typeface="Calibri"/>
                <a:cs typeface="Calibri"/>
                <a:sym typeface="Calibri"/>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elfolie">
    <p:spTree>
      <p:nvGrpSpPr>
        <p:cNvPr id="78" name="Shape 78"/>
        <p:cNvGrpSpPr/>
        <p:nvPr/>
      </p:nvGrpSpPr>
      <p:grpSpPr>
        <a:xfrm>
          <a:off x="0" y="0"/>
          <a:ext cx="0" cy="0"/>
          <a:chOff x="0" y="0"/>
          <a:chExt cx="0" cy="0"/>
        </a:xfrm>
      </p:grpSpPr>
      <p:sp>
        <p:nvSpPr>
          <p:cNvPr id="79" name="Shape 79"/>
          <p:cNvSpPr txBox="1"/>
          <p:nvPr>
            <p:ph type="ctrTitle"/>
          </p:nvPr>
        </p:nvSpPr>
        <p:spPr>
          <a:xfrm>
            <a:off x="685800" y="2130425"/>
            <a:ext cx="7772400" cy="1470024"/>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None/>
              <a:defRPr b="0" i="0" sz="4400" u="none" cap="none" strike="noStrike">
                <a:solidFill>
                  <a:schemeClr val="dk1"/>
                </a:solidFill>
                <a:latin typeface="Calibri"/>
                <a:ea typeface="Calibri"/>
                <a:cs typeface="Calibri"/>
                <a:sym typeface="Calibri"/>
              </a:defRPr>
            </a:lvl9pPr>
          </a:lstStyle>
          <a:p/>
        </p:txBody>
      </p:sp>
      <p:sp>
        <p:nvSpPr>
          <p:cNvPr id="80" name="Shape 80"/>
          <p:cNvSpPr txBox="1"/>
          <p:nvPr>
            <p:ph idx="1" type="subTitle"/>
          </p:nvPr>
        </p:nvSpPr>
        <p:spPr>
          <a:xfrm>
            <a:off x="1371600" y="3886200"/>
            <a:ext cx="6400799" cy="1752600"/>
          </a:xfrm>
          <a:prstGeom prst="rect">
            <a:avLst/>
          </a:prstGeom>
          <a:noFill/>
          <a:ln>
            <a:noFill/>
          </a:ln>
        </p:spPr>
        <p:txBody>
          <a:bodyPr anchorCtr="0" anchor="t" bIns="91425" lIns="91425" rIns="91425" tIns="91425"/>
          <a:lstStyle>
            <a:lvl1pPr indent="0" lvl="0" marL="0" marR="0" rtl="0" algn="ctr">
              <a:spcBef>
                <a:spcPts val="640"/>
              </a:spcBef>
              <a:spcAft>
                <a:spcPts val="0"/>
              </a:spcAft>
              <a:buClr>
                <a:srgbClr val="888888"/>
              </a:buClr>
              <a:buFont typeface="Arial"/>
              <a:buNone/>
              <a:defRPr b="0" i="0" sz="3200" u="none" cap="none" strike="noStrike">
                <a:solidFill>
                  <a:srgbClr val="888888"/>
                </a:solidFill>
                <a:latin typeface="Calibri"/>
                <a:ea typeface="Calibri"/>
                <a:cs typeface="Calibri"/>
                <a:sym typeface="Calibri"/>
              </a:defRPr>
            </a:lvl1pPr>
            <a:lvl2pPr indent="0" lvl="1" marL="457200" marR="0" rtl="0" algn="ctr">
              <a:spcBef>
                <a:spcPts val="560"/>
              </a:spcBef>
              <a:spcAft>
                <a:spcPts val="0"/>
              </a:spcAft>
              <a:buClr>
                <a:srgbClr val="888888"/>
              </a:buClr>
              <a:buFont typeface="Arial"/>
              <a:buNone/>
              <a:defRPr b="0" i="0" sz="2800" u="none" cap="none" strike="noStrike">
                <a:solidFill>
                  <a:srgbClr val="888888"/>
                </a:solidFill>
                <a:latin typeface="Calibri"/>
                <a:ea typeface="Calibri"/>
                <a:cs typeface="Calibri"/>
                <a:sym typeface="Calibri"/>
              </a:defRPr>
            </a:lvl2pPr>
            <a:lvl3pPr indent="0" lvl="2" marL="914400" marR="0" rtl="0" algn="ctr">
              <a:spcBef>
                <a:spcPts val="480"/>
              </a:spcBef>
              <a:spcAft>
                <a:spcPts val="0"/>
              </a:spcAft>
              <a:buClr>
                <a:srgbClr val="888888"/>
              </a:buClr>
              <a:buFont typeface="Arial"/>
              <a:buNone/>
              <a:defRPr b="0" i="0" sz="2400" u="none" cap="none" strike="noStrike">
                <a:solidFill>
                  <a:srgbClr val="888888"/>
                </a:solidFill>
                <a:latin typeface="Calibri"/>
                <a:ea typeface="Calibri"/>
                <a:cs typeface="Calibri"/>
                <a:sym typeface="Calibri"/>
              </a:defRPr>
            </a:lvl3pPr>
            <a:lvl4pPr indent="0" lvl="3" marL="1371600" marR="0" rtl="0" algn="ctr">
              <a:spcBef>
                <a:spcPts val="400"/>
              </a:spcBef>
              <a:spcAft>
                <a:spcPts val="0"/>
              </a:spcAft>
              <a:buClr>
                <a:srgbClr val="888888"/>
              </a:buClr>
              <a:buFont typeface="Arial"/>
              <a:buNone/>
              <a:defRPr b="0" i="0" sz="2000" u="none" cap="none" strike="noStrike">
                <a:solidFill>
                  <a:srgbClr val="888888"/>
                </a:solidFill>
                <a:latin typeface="Calibri"/>
                <a:ea typeface="Calibri"/>
                <a:cs typeface="Calibri"/>
                <a:sym typeface="Calibri"/>
              </a:defRPr>
            </a:lvl4pPr>
            <a:lvl5pPr indent="0" lvl="4" marL="1828800" marR="0" rtl="0" algn="ctr">
              <a:spcBef>
                <a:spcPts val="400"/>
              </a:spcBef>
              <a:spcAft>
                <a:spcPts val="0"/>
              </a:spcAft>
              <a:buClr>
                <a:srgbClr val="888888"/>
              </a:buClr>
              <a:buFont typeface="Arial"/>
              <a:buNone/>
              <a:defRPr b="0" i="0" sz="2000" u="none" cap="none" strike="noStrike">
                <a:solidFill>
                  <a:srgbClr val="888888"/>
                </a:solidFill>
                <a:latin typeface="Calibri"/>
                <a:ea typeface="Calibri"/>
                <a:cs typeface="Calibri"/>
                <a:sym typeface="Calibri"/>
              </a:defRPr>
            </a:lvl5pPr>
            <a:lvl6pPr indent="0" lvl="5" marL="22860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6pPr>
            <a:lvl7pPr indent="0" lvl="6" marL="27432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7pPr>
            <a:lvl8pPr indent="0" lvl="7" marL="32004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8pPr>
            <a:lvl9pPr indent="0" lvl="8" marL="3657600" marR="0" rtl="0" algn="ctr">
              <a:spcBef>
                <a:spcPts val="400"/>
              </a:spcBef>
              <a:buClr>
                <a:srgbClr val="888888"/>
              </a:buClr>
              <a:buFont typeface="Arial"/>
              <a:buNone/>
              <a:defRPr b="0" i="0" sz="2000" u="none" cap="none" strike="noStrike">
                <a:solidFill>
                  <a:srgbClr val="888888"/>
                </a:solidFill>
                <a:latin typeface="Calibri"/>
                <a:ea typeface="Calibri"/>
                <a:cs typeface="Calibri"/>
                <a:sym typeface="Calibri"/>
              </a:defRPr>
            </a:lvl9pPr>
          </a:lstStyle>
          <a:p/>
        </p:txBody>
      </p:sp>
      <p:sp>
        <p:nvSpPr>
          <p:cNvPr id="81" name="Shape 81"/>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200" u="none">
                <a:solidFill>
                  <a:srgbClr val="898989"/>
                </a:solidFill>
                <a:latin typeface="Calibri"/>
                <a:ea typeface="Calibri"/>
                <a:cs typeface="Calibri"/>
                <a:sym typeface="Calibri"/>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82" name="Shape 82"/>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83" name="Shape 83"/>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98989"/>
              </a:buClr>
              <a:buSzPct val="25000"/>
              <a:buFont typeface="Calibri"/>
              <a:buNone/>
            </a:pPr>
            <a:fld id="{00000000-1234-1234-1234-123412341234}" type="slidenum">
              <a:rPr b="0" i="0" lang="en-US" sz="1200" u="none">
                <a:solidFill>
                  <a:srgbClr val="898989"/>
                </a:solidFill>
                <a:latin typeface="Calibri"/>
                <a:ea typeface="Calibri"/>
                <a:cs typeface="Calibri"/>
                <a:sym typeface="Calibri"/>
              </a:rPr>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AndTwoObj">
  <p:cSld name="Titel, Text und zwei Inhalte">
    <p:spTree>
      <p:nvGrpSpPr>
        <p:cNvPr id="90" name="Shape 90"/>
        <p:cNvGrpSpPr/>
        <p:nvPr/>
      </p:nvGrpSpPr>
      <p:grpSpPr>
        <a:xfrm>
          <a:off x="0" y="0"/>
          <a:ext cx="0" cy="0"/>
          <a:chOff x="0" y="0"/>
          <a:chExt cx="0" cy="0"/>
        </a:xfrm>
      </p:grpSpPr>
      <p:sp>
        <p:nvSpPr>
          <p:cNvPr id="91" name="Shape 91"/>
          <p:cNvSpPr txBox="1"/>
          <p:nvPr>
            <p:ph type="title"/>
          </p:nvPr>
        </p:nvSpPr>
        <p:spPr>
          <a:xfrm>
            <a:off x="457200" y="277812"/>
            <a:ext cx="8229600" cy="1139825"/>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None/>
              <a:defRPr b="0" i="0" sz="4400" u="none" cap="none" strike="noStrike">
                <a:solidFill>
                  <a:schemeClr val="dk1"/>
                </a:solidFill>
                <a:latin typeface="Calibri"/>
                <a:ea typeface="Calibri"/>
                <a:cs typeface="Calibri"/>
                <a:sym typeface="Calibri"/>
              </a:defRPr>
            </a:lvl9pPr>
          </a:lstStyle>
          <a:p/>
        </p:txBody>
      </p:sp>
      <p:sp>
        <p:nvSpPr>
          <p:cNvPr id="92" name="Shape 92"/>
          <p:cNvSpPr txBox="1"/>
          <p:nvPr>
            <p:ph idx="1" type="body"/>
          </p:nvPr>
        </p:nvSpPr>
        <p:spPr>
          <a:xfrm>
            <a:off x="457200" y="1600200"/>
            <a:ext cx="4038599" cy="4530724"/>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spcAft>
                <a:spcPts val="0"/>
              </a:spcAft>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spcAft>
                <a:spcPts val="0"/>
              </a:spcAft>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93" name="Shape 93"/>
          <p:cNvSpPr txBox="1"/>
          <p:nvPr>
            <p:ph idx="2" type="body"/>
          </p:nvPr>
        </p:nvSpPr>
        <p:spPr>
          <a:xfrm>
            <a:off x="4648200" y="1600200"/>
            <a:ext cx="4038599" cy="2189163"/>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spcAft>
                <a:spcPts val="0"/>
              </a:spcAft>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spcAft>
                <a:spcPts val="0"/>
              </a:spcAft>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94" name="Shape 94"/>
          <p:cNvSpPr txBox="1"/>
          <p:nvPr>
            <p:ph idx="3" type="body"/>
          </p:nvPr>
        </p:nvSpPr>
        <p:spPr>
          <a:xfrm>
            <a:off x="4648200" y="3941762"/>
            <a:ext cx="4038599" cy="2189161"/>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spcAft>
                <a:spcPts val="0"/>
              </a:spcAft>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spcAft>
                <a:spcPts val="0"/>
              </a:spcAft>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95" name="Shape 95"/>
          <p:cNvSpPr txBox="1"/>
          <p:nvPr>
            <p:ph idx="11" type="ftr"/>
          </p:nvPr>
        </p:nvSpPr>
        <p:spPr>
          <a:xfrm>
            <a:off x="3124200" y="6248400"/>
            <a:ext cx="2895600" cy="4572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96" name="Shape 96"/>
          <p:cNvSpPr txBox="1"/>
          <p:nvPr>
            <p:ph idx="12" type="sldNum"/>
          </p:nvPr>
        </p:nvSpPr>
        <p:spPr>
          <a:xfrm>
            <a:off x="6553200" y="6243637"/>
            <a:ext cx="2133599" cy="457200"/>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98989"/>
              </a:buClr>
              <a:buSzPct val="25000"/>
              <a:buFont typeface="Calibri"/>
              <a:buNone/>
            </a:pPr>
            <a:fld id="{00000000-1234-1234-1234-123412341234}" type="slidenum">
              <a:rPr b="0" i="0" lang="en-US" sz="1200" u="none">
                <a:solidFill>
                  <a:srgbClr val="898989"/>
                </a:solidFill>
                <a:latin typeface="Calibri"/>
                <a:ea typeface="Calibri"/>
                <a:cs typeface="Calibri"/>
                <a:sym typeface="Calibri"/>
              </a:rPr>
              <a:t>‹#›</a:t>
            </a:fld>
          </a:p>
        </p:txBody>
      </p:sp>
      <p:sp>
        <p:nvSpPr>
          <p:cNvPr id="97" name="Shape 97"/>
          <p:cNvSpPr txBox="1"/>
          <p:nvPr>
            <p:ph idx="10" type="dt"/>
          </p:nvPr>
        </p:nvSpPr>
        <p:spPr>
          <a:xfrm>
            <a:off x="457200" y="6248400"/>
            <a:ext cx="2133599" cy="4572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Only">
  <p:cSld name="Inhalt">
    <p:spTree>
      <p:nvGrpSpPr>
        <p:cNvPr id="104" name="Shape 104"/>
        <p:cNvGrpSpPr/>
        <p:nvPr/>
      </p:nvGrpSpPr>
      <p:grpSpPr>
        <a:xfrm>
          <a:off x="0" y="0"/>
          <a:ext cx="0" cy="0"/>
          <a:chOff x="0" y="0"/>
          <a:chExt cx="0" cy="0"/>
        </a:xfrm>
      </p:grpSpPr>
      <p:sp>
        <p:nvSpPr>
          <p:cNvPr id="105" name="Shape 105"/>
          <p:cNvSpPr txBox="1"/>
          <p:nvPr>
            <p:ph idx="1" type="body"/>
          </p:nvPr>
        </p:nvSpPr>
        <p:spPr>
          <a:xfrm>
            <a:off x="457200" y="277812"/>
            <a:ext cx="8229600" cy="5853111"/>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spcAft>
                <a:spcPts val="0"/>
              </a:spcAft>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spcAft>
                <a:spcPts val="0"/>
              </a:spcAft>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106" name="Shape 106"/>
          <p:cNvSpPr txBox="1"/>
          <p:nvPr>
            <p:ph idx="11" type="ftr"/>
          </p:nvPr>
        </p:nvSpPr>
        <p:spPr>
          <a:xfrm>
            <a:off x="3124200" y="6248400"/>
            <a:ext cx="2895600" cy="4572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107" name="Shape 107"/>
          <p:cNvSpPr txBox="1"/>
          <p:nvPr>
            <p:ph idx="12" type="sldNum"/>
          </p:nvPr>
        </p:nvSpPr>
        <p:spPr>
          <a:xfrm>
            <a:off x="6553200" y="6243637"/>
            <a:ext cx="2133599" cy="457200"/>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98989"/>
              </a:buClr>
              <a:buSzPct val="25000"/>
              <a:buFont typeface="Calibri"/>
              <a:buNone/>
            </a:pPr>
            <a:fld id="{00000000-1234-1234-1234-123412341234}" type="slidenum">
              <a:rPr b="0" i="0" lang="en-US" sz="1200" u="none">
                <a:solidFill>
                  <a:srgbClr val="898989"/>
                </a:solidFill>
                <a:latin typeface="Calibri"/>
                <a:ea typeface="Calibri"/>
                <a:cs typeface="Calibri"/>
                <a:sym typeface="Calibri"/>
              </a:rPr>
              <a:t>‹#›</a:t>
            </a:fld>
          </a:p>
        </p:txBody>
      </p:sp>
      <p:sp>
        <p:nvSpPr>
          <p:cNvPr id="108" name="Shape 108"/>
          <p:cNvSpPr txBox="1"/>
          <p:nvPr>
            <p:ph idx="10" type="dt"/>
          </p:nvPr>
        </p:nvSpPr>
        <p:spPr>
          <a:xfrm>
            <a:off x="457200" y="6248400"/>
            <a:ext cx="2133599" cy="4572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OverTx">
  <p:cSld name="Titel und Inhalt über Text">
    <p:spTree>
      <p:nvGrpSpPr>
        <p:cNvPr id="115" name="Shape 115"/>
        <p:cNvGrpSpPr/>
        <p:nvPr/>
      </p:nvGrpSpPr>
      <p:grpSpPr>
        <a:xfrm>
          <a:off x="0" y="0"/>
          <a:ext cx="0" cy="0"/>
          <a:chOff x="0" y="0"/>
          <a:chExt cx="0" cy="0"/>
        </a:xfrm>
      </p:grpSpPr>
      <p:sp>
        <p:nvSpPr>
          <p:cNvPr id="116" name="Shape 116"/>
          <p:cNvSpPr txBox="1"/>
          <p:nvPr>
            <p:ph type="title"/>
          </p:nvPr>
        </p:nvSpPr>
        <p:spPr>
          <a:xfrm>
            <a:off x="457200" y="277812"/>
            <a:ext cx="8229600" cy="1139825"/>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None/>
              <a:defRPr b="0" i="0" sz="4400" u="none" cap="none" strike="noStrike">
                <a:solidFill>
                  <a:schemeClr val="dk1"/>
                </a:solidFill>
                <a:latin typeface="Calibri"/>
                <a:ea typeface="Calibri"/>
                <a:cs typeface="Calibri"/>
                <a:sym typeface="Calibri"/>
              </a:defRPr>
            </a:lvl9pPr>
          </a:lstStyle>
          <a:p/>
        </p:txBody>
      </p:sp>
      <p:sp>
        <p:nvSpPr>
          <p:cNvPr id="117" name="Shape 117"/>
          <p:cNvSpPr txBox="1"/>
          <p:nvPr>
            <p:ph idx="1" type="body"/>
          </p:nvPr>
        </p:nvSpPr>
        <p:spPr>
          <a:xfrm>
            <a:off x="457200" y="1600200"/>
            <a:ext cx="8229600" cy="2189163"/>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spcAft>
                <a:spcPts val="0"/>
              </a:spcAft>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spcAft>
                <a:spcPts val="0"/>
              </a:spcAft>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118" name="Shape 118"/>
          <p:cNvSpPr txBox="1"/>
          <p:nvPr>
            <p:ph idx="2" type="body"/>
          </p:nvPr>
        </p:nvSpPr>
        <p:spPr>
          <a:xfrm>
            <a:off x="457200" y="3941762"/>
            <a:ext cx="8229600" cy="2189161"/>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spcAft>
                <a:spcPts val="0"/>
              </a:spcAft>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spcAft>
                <a:spcPts val="0"/>
              </a:spcAft>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119" name="Shape 119"/>
          <p:cNvSpPr txBox="1"/>
          <p:nvPr>
            <p:ph idx="11" type="ftr"/>
          </p:nvPr>
        </p:nvSpPr>
        <p:spPr>
          <a:xfrm>
            <a:off x="3124200" y="6248400"/>
            <a:ext cx="2895600" cy="4572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120" name="Shape 120"/>
          <p:cNvSpPr txBox="1"/>
          <p:nvPr>
            <p:ph idx="12" type="sldNum"/>
          </p:nvPr>
        </p:nvSpPr>
        <p:spPr>
          <a:xfrm>
            <a:off x="6553200" y="6243637"/>
            <a:ext cx="2133599" cy="457200"/>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98989"/>
              </a:buClr>
              <a:buSzPct val="25000"/>
              <a:buFont typeface="Calibri"/>
              <a:buNone/>
            </a:pPr>
            <a:fld id="{00000000-1234-1234-1234-123412341234}" type="slidenum">
              <a:rPr b="0" i="0" lang="en-US" sz="1200" u="none">
                <a:solidFill>
                  <a:srgbClr val="898989"/>
                </a:solidFill>
                <a:latin typeface="Calibri"/>
                <a:ea typeface="Calibri"/>
                <a:cs typeface="Calibri"/>
                <a:sym typeface="Calibri"/>
              </a:rPr>
              <a:t>‹#›</a:t>
            </a:fld>
          </a:p>
        </p:txBody>
      </p:sp>
      <p:sp>
        <p:nvSpPr>
          <p:cNvPr id="121" name="Shape 121"/>
          <p:cNvSpPr txBox="1"/>
          <p:nvPr>
            <p:ph idx="10" type="dt"/>
          </p:nvPr>
        </p:nvSpPr>
        <p:spPr>
          <a:xfrm>
            <a:off x="457200" y="6248400"/>
            <a:ext cx="2133599" cy="4572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AndObj">
  <p:cSld name="Titel, Text und Inhalt">
    <p:spTree>
      <p:nvGrpSpPr>
        <p:cNvPr id="128" name="Shape 128"/>
        <p:cNvGrpSpPr/>
        <p:nvPr/>
      </p:nvGrpSpPr>
      <p:grpSpPr>
        <a:xfrm>
          <a:off x="0" y="0"/>
          <a:ext cx="0" cy="0"/>
          <a:chOff x="0" y="0"/>
          <a:chExt cx="0" cy="0"/>
        </a:xfrm>
      </p:grpSpPr>
      <p:sp>
        <p:nvSpPr>
          <p:cNvPr id="129" name="Shape 129"/>
          <p:cNvSpPr txBox="1"/>
          <p:nvPr>
            <p:ph type="title"/>
          </p:nvPr>
        </p:nvSpPr>
        <p:spPr>
          <a:xfrm>
            <a:off x="457200" y="277812"/>
            <a:ext cx="8229600" cy="1139825"/>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None/>
              <a:defRPr b="0" i="0" sz="4400" u="none" cap="none" strike="noStrike">
                <a:solidFill>
                  <a:schemeClr val="dk1"/>
                </a:solidFill>
                <a:latin typeface="Calibri"/>
                <a:ea typeface="Calibri"/>
                <a:cs typeface="Calibri"/>
                <a:sym typeface="Calibri"/>
              </a:defRPr>
            </a:lvl9pPr>
          </a:lstStyle>
          <a:p/>
        </p:txBody>
      </p:sp>
      <p:sp>
        <p:nvSpPr>
          <p:cNvPr id="130" name="Shape 130"/>
          <p:cNvSpPr txBox="1"/>
          <p:nvPr>
            <p:ph idx="1" type="body"/>
          </p:nvPr>
        </p:nvSpPr>
        <p:spPr>
          <a:xfrm>
            <a:off x="457200" y="1600200"/>
            <a:ext cx="4038599" cy="4530724"/>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spcAft>
                <a:spcPts val="0"/>
              </a:spcAft>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spcAft>
                <a:spcPts val="0"/>
              </a:spcAft>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131" name="Shape 131"/>
          <p:cNvSpPr txBox="1"/>
          <p:nvPr>
            <p:ph idx="2" type="body"/>
          </p:nvPr>
        </p:nvSpPr>
        <p:spPr>
          <a:xfrm>
            <a:off x="4648200" y="1600200"/>
            <a:ext cx="4038599" cy="4530724"/>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spcAft>
                <a:spcPts val="0"/>
              </a:spcAft>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spcAft>
                <a:spcPts val="0"/>
              </a:spcAft>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132" name="Shape 132"/>
          <p:cNvSpPr txBox="1"/>
          <p:nvPr>
            <p:ph idx="11" type="ftr"/>
          </p:nvPr>
        </p:nvSpPr>
        <p:spPr>
          <a:xfrm>
            <a:off x="3124200" y="6248400"/>
            <a:ext cx="2895600" cy="4572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133" name="Shape 133"/>
          <p:cNvSpPr txBox="1"/>
          <p:nvPr>
            <p:ph idx="12" type="sldNum"/>
          </p:nvPr>
        </p:nvSpPr>
        <p:spPr>
          <a:xfrm>
            <a:off x="6553200" y="6243637"/>
            <a:ext cx="2133599" cy="457200"/>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98989"/>
              </a:buClr>
              <a:buSzPct val="25000"/>
              <a:buFont typeface="Calibri"/>
              <a:buNone/>
            </a:pPr>
            <a:fld id="{00000000-1234-1234-1234-123412341234}" type="slidenum">
              <a:rPr b="0" i="0" lang="en-US" sz="1200" u="none">
                <a:solidFill>
                  <a:srgbClr val="898989"/>
                </a:solidFill>
                <a:latin typeface="Calibri"/>
                <a:ea typeface="Calibri"/>
                <a:cs typeface="Calibri"/>
                <a:sym typeface="Calibri"/>
              </a:rPr>
              <a:t>‹#›</a:t>
            </a:fld>
          </a:p>
        </p:txBody>
      </p:sp>
      <p:sp>
        <p:nvSpPr>
          <p:cNvPr id="134" name="Shape 134"/>
          <p:cNvSpPr txBox="1"/>
          <p:nvPr>
            <p:ph idx="10" type="dt"/>
          </p:nvPr>
        </p:nvSpPr>
        <p:spPr>
          <a:xfrm>
            <a:off x="457200" y="6248400"/>
            <a:ext cx="2133599" cy="4572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Titel und Inhalt">
    <p:spTree>
      <p:nvGrpSpPr>
        <p:cNvPr id="19" name="Shape 19"/>
        <p:cNvGrpSpPr/>
        <p:nvPr/>
      </p:nvGrpSpPr>
      <p:grpSpPr>
        <a:xfrm>
          <a:off x="0" y="0"/>
          <a:ext cx="0" cy="0"/>
          <a:chOff x="0" y="0"/>
          <a:chExt cx="0" cy="0"/>
        </a:xfrm>
      </p:grpSpPr>
      <p:sp>
        <p:nvSpPr>
          <p:cNvPr id="20" name="Shape 20"/>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None/>
              <a:defRPr b="0" i="0" sz="4400" u="none" cap="none" strike="noStrike">
                <a:solidFill>
                  <a:schemeClr val="dk1"/>
                </a:solidFill>
                <a:latin typeface="Calibri"/>
                <a:ea typeface="Calibri"/>
                <a:cs typeface="Calibri"/>
                <a:sym typeface="Calibri"/>
              </a:defRPr>
            </a:lvl9pPr>
          </a:lstStyle>
          <a:p/>
        </p:txBody>
      </p:sp>
      <p:sp>
        <p:nvSpPr>
          <p:cNvPr id="21" name="Shape 21"/>
          <p:cNvSpPr txBox="1"/>
          <p:nvPr>
            <p:ph idx="1" type="body"/>
          </p:nvPr>
        </p:nvSpPr>
        <p:spPr>
          <a:xfrm>
            <a:off x="457200" y="1600200"/>
            <a:ext cx="8229600" cy="4525961"/>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spcAft>
                <a:spcPts val="0"/>
              </a:spcAft>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spcAft>
                <a:spcPts val="0"/>
              </a:spcAft>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22" name="Shape 22"/>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200" u="none">
                <a:solidFill>
                  <a:srgbClr val="898989"/>
                </a:solidFill>
                <a:latin typeface="Calibri"/>
                <a:ea typeface="Calibri"/>
                <a:cs typeface="Calibri"/>
                <a:sym typeface="Calibri"/>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23" name="Shape 23"/>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24" name="Shape 24"/>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98989"/>
              </a:buClr>
              <a:buSzPct val="25000"/>
              <a:buFont typeface="Calibri"/>
              <a:buNone/>
            </a:pPr>
            <a:fld id="{00000000-1234-1234-1234-123412341234}" type="slidenum">
              <a:rPr b="0" i="0" lang="en-US" sz="1200" u="none">
                <a:solidFill>
                  <a:srgbClr val="898989"/>
                </a:solidFill>
                <a:latin typeface="Calibri"/>
                <a:ea typeface="Calibri"/>
                <a:cs typeface="Calibri"/>
                <a:sym typeface="Calibri"/>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Obj">
  <p:cSld name="Zwei Inhalte">
    <p:spTree>
      <p:nvGrpSpPr>
        <p:cNvPr id="25" name="Shape 25"/>
        <p:cNvGrpSpPr/>
        <p:nvPr/>
      </p:nvGrpSpPr>
      <p:grpSpPr>
        <a:xfrm>
          <a:off x="0" y="0"/>
          <a:ext cx="0" cy="0"/>
          <a:chOff x="0" y="0"/>
          <a:chExt cx="0" cy="0"/>
        </a:xfrm>
      </p:grpSpPr>
      <p:sp>
        <p:nvSpPr>
          <p:cNvPr id="26" name="Shape 26"/>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None/>
              <a:defRPr b="0" i="0" sz="4400" u="none" cap="none" strike="noStrike">
                <a:solidFill>
                  <a:schemeClr val="dk1"/>
                </a:solidFill>
                <a:latin typeface="Calibri"/>
                <a:ea typeface="Calibri"/>
                <a:cs typeface="Calibri"/>
                <a:sym typeface="Calibri"/>
              </a:defRPr>
            </a:lvl9pPr>
          </a:lstStyle>
          <a:p/>
        </p:txBody>
      </p:sp>
      <p:sp>
        <p:nvSpPr>
          <p:cNvPr id="27" name="Shape 27"/>
          <p:cNvSpPr txBox="1"/>
          <p:nvPr>
            <p:ph idx="1" type="body"/>
          </p:nvPr>
        </p:nvSpPr>
        <p:spPr>
          <a:xfrm>
            <a:off x="457200" y="1600200"/>
            <a:ext cx="4038599" cy="4525963"/>
          </a:xfrm>
          <a:prstGeom prst="rect">
            <a:avLst/>
          </a:prstGeom>
          <a:noFill/>
          <a:ln>
            <a:noFill/>
          </a:ln>
        </p:spPr>
        <p:txBody>
          <a:bodyPr anchorCtr="0" anchor="t" bIns="91425" lIns="91425" rIns="91425" tIns="91425"/>
          <a:lstStyle>
            <a:lvl1pPr indent="-165100" lvl="0" marL="342900" marR="0" rtl="0" algn="l">
              <a:spcBef>
                <a:spcPts val="560"/>
              </a:spcBef>
              <a:spcAft>
                <a:spcPts val="0"/>
              </a:spcAft>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133350" lvl="1" marL="742950" marR="0" rtl="0" algn="l">
              <a:spcBef>
                <a:spcPts val="480"/>
              </a:spcBef>
              <a:spcAft>
                <a:spcPts val="0"/>
              </a:spcAft>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spcBef>
                <a:spcPts val="360"/>
              </a:spcBef>
              <a:spcAft>
                <a:spcPts val="0"/>
              </a:spcAft>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spcBef>
                <a:spcPts val="360"/>
              </a:spcBef>
              <a:spcAft>
                <a:spcPts val="0"/>
              </a:spcAft>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28" name="Shape 28"/>
          <p:cNvSpPr txBox="1"/>
          <p:nvPr>
            <p:ph idx="2" type="body"/>
          </p:nvPr>
        </p:nvSpPr>
        <p:spPr>
          <a:xfrm>
            <a:off x="4648200" y="1600200"/>
            <a:ext cx="4038599" cy="4525963"/>
          </a:xfrm>
          <a:prstGeom prst="rect">
            <a:avLst/>
          </a:prstGeom>
          <a:noFill/>
          <a:ln>
            <a:noFill/>
          </a:ln>
        </p:spPr>
        <p:txBody>
          <a:bodyPr anchorCtr="0" anchor="t" bIns="91425" lIns="91425" rIns="91425" tIns="91425"/>
          <a:lstStyle>
            <a:lvl1pPr indent="-165100" lvl="0" marL="342900" marR="0" rtl="0" algn="l">
              <a:spcBef>
                <a:spcPts val="560"/>
              </a:spcBef>
              <a:spcAft>
                <a:spcPts val="0"/>
              </a:spcAft>
              <a:buClr>
                <a:schemeClr val="dk1"/>
              </a:buClr>
              <a:buSzPct val="100000"/>
              <a:buFont typeface="Arial"/>
              <a:buChar char="•"/>
              <a:defRPr b="0" i="0" sz="2800" u="none" cap="none" strike="noStrike">
                <a:solidFill>
                  <a:schemeClr val="dk1"/>
                </a:solidFill>
                <a:latin typeface="Calibri"/>
                <a:ea typeface="Calibri"/>
                <a:cs typeface="Calibri"/>
                <a:sym typeface="Calibri"/>
              </a:defRPr>
            </a:lvl1pPr>
            <a:lvl2pPr indent="-133350" lvl="1" marL="742950" marR="0" rtl="0" algn="l">
              <a:spcBef>
                <a:spcPts val="480"/>
              </a:spcBef>
              <a:spcAft>
                <a:spcPts val="0"/>
              </a:spcAft>
              <a:buClr>
                <a:schemeClr val="dk1"/>
              </a:buClr>
              <a:buSzPct val="1000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spcBef>
                <a:spcPts val="360"/>
              </a:spcBef>
              <a:spcAft>
                <a:spcPts val="0"/>
              </a:spcAft>
              <a:buClr>
                <a:schemeClr val="dk1"/>
              </a:buClr>
              <a:buSzPct val="1000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spcBef>
                <a:spcPts val="360"/>
              </a:spcBef>
              <a:spcAft>
                <a:spcPts val="0"/>
              </a:spcAft>
              <a:buClr>
                <a:schemeClr val="dk1"/>
              </a:buClr>
              <a:buSzPct val="1000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spcBef>
                <a:spcPts val="360"/>
              </a:spcBef>
              <a:buClr>
                <a:schemeClr val="dk1"/>
              </a:buClr>
              <a:buSzPct val="100000"/>
              <a:buFont typeface="Arial"/>
              <a:buChar char="•"/>
              <a:defRPr b="0" i="0" sz="1800" u="none" cap="none" strike="noStrike">
                <a:solidFill>
                  <a:schemeClr val="dk1"/>
                </a:solidFill>
                <a:latin typeface="Calibri"/>
                <a:ea typeface="Calibri"/>
                <a:cs typeface="Calibri"/>
                <a:sym typeface="Calibri"/>
              </a:defRPr>
            </a:lvl9pPr>
          </a:lstStyle>
          <a:p/>
        </p:txBody>
      </p:sp>
      <p:sp>
        <p:nvSpPr>
          <p:cNvPr id="29" name="Shape 29"/>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200" u="none">
                <a:solidFill>
                  <a:srgbClr val="898989"/>
                </a:solidFill>
                <a:latin typeface="Calibri"/>
                <a:ea typeface="Calibri"/>
                <a:cs typeface="Calibri"/>
                <a:sym typeface="Calibri"/>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30" name="Shape 30"/>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31" name="Shape 31"/>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98989"/>
              </a:buClr>
              <a:buSzPct val="25000"/>
              <a:buFont typeface="Calibri"/>
              <a:buNone/>
            </a:pPr>
            <a:fld id="{00000000-1234-1234-1234-123412341234}" type="slidenum">
              <a:rPr b="0" i="0" lang="en-US" sz="1200" u="none">
                <a:solidFill>
                  <a:srgbClr val="898989"/>
                </a:solidFill>
                <a:latin typeface="Calibri"/>
                <a:ea typeface="Calibri"/>
                <a:cs typeface="Calibri"/>
                <a:sym typeface="Calibri"/>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itleAndTx">
  <p:cSld name="Vertikaler Titel und Text">
    <p:spTree>
      <p:nvGrpSpPr>
        <p:cNvPr id="32" name="Shape 32"/>
        <p:cNvGrpSpPr/>
        <p:nvPr/>
      </p:nvGrpSpPr>
      <p:grpSpPr>
        <a:xfrm>
          <a:off x="0" y="0"/>
          <a:ext cx="0" cy="0"/>
          <a:chOff x="0" y="0"/>
          <a:chExt cx="0" cy="0"/>
        </a:xfrm>
      </p:grpSpPr>
      <p:sp>
        <p:nvSpPr>
          <p:cNvPr id="33" name="Shape 33"/>
          <p:cNvSpPr txBox="1"/>
          <p:nvPr>
            <p:ph type="title"/>
          </p:nvPr>
        </p:nvSpPr>
        <p:spPr>
          <a:xfrm rot="5400000">
            <a:off x="4732337" y="2171700"/>
            <a:ext cx="5851525" cy="2057400"/>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None/>
              <a:defRPr b="0" i="0" sz="4400" u="none" cap="none" strike="noStrike">
                <a:solidFill>
                  <a:schemeClr val="dk1"/>
                </a:solidFill>
                <a:latin typeface="Calibri"/>
                <a:ea typeface="Calibri"/>
                <a:cs typeface="Calibri"/>
                <a:sym typeface="Calibri"/>
              </a:defRPr>
            </a:lvl9pPr>
          </a:lstStyle>
          <a:p/>
        </p:txBody>
      </p:sp>
      <p:sp>
        <p:nvSpPr>
          <p:cNvPr id="34" name="Shape 34"/>
          <p:cNvSpPr txBox="1"/>
          <p:nvPr>
            <p:ph idx="1" type="body"/>
          </p:nvPr>
        </p:nvSpPr>
        <p:spPr>
          <a:xfrm rot="5400000">
            <a:off x="541337" y="190500"/>
            <a:ext cx="5851525" cy="6019799"/>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spcAft>
                <a:spcPts val="0"/>
              </a:spcAft>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spcAft>
                <a:spcPts val="0"/>
              </a:spcAft>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35" name="Shape 35"/>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200" u="none">
                <a:solidFill>
                  <a:srgbClr val="898989"/>
                </a:solidFill>
                <a:latin typeface="Calibri"/>
                <a:ea typeface="Calibri"/>
                <a:cs typeface="Calibri"/>
                <a:sym typeface="Calibri"/>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36" name="Shape 36"/>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37" name="Shape 37"/>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98989"/>
              </a:buClr>
              <a:buSzPct val="25000"/>
              <a:buFont typeface="Calibri"/>
              <a:buNone/>
            </a:pPr>
            <a:fld id="{00000000-1234-1234-1234-123412341234}" type="slidenum">
              <a:rPr b="0" i="0" lang="en-US" sz="1200" u="none">
                <a:solidFill>
                  <a:srgbClr val="898989"/>
                </a:solidFill>
                <a:latin typeface="Calibri"/>
                <a:ea typeface="Calibri"/>
                <a:cs typeface="Calibri"/>
                <a:sym typeface="Calibri"/>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x">
  <p:cSld name="Titel und vertikaler Text">
    <p:spTree>
      <p:nvGrpSpPr>
        <p:cNvPr id="38" name="Shape 38"/>
        <p:cNvGrpSpPr/>
        <p:nvPr/>
      </p:nvGrpSpPr>
      <p:grpSpPr>
        <a:xfrm>
          <a:off x="0" y="0"/>
          <a:ext cx="0" cy="0"/>
          <a:chOff x="0" y="0"/>
          <a:chExt cx="0" cy="0"/>
        </a:xfrm>
      </p:grpSpPr>
      <p:sp>
        <p:nvSpPr>
          <p:cNvPr id="39" name="Shape 39"/>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None/>
              <a:defRPr b="0" i="0" sz="4400" u="none" cap="none" strike="noStrike">
                <a:solidFill>
                  <a:schemeClr val="dk1"/>
                </a:solidFill>
                <a:latin typeface="Calibri"/>
                <a:ea typeface="Calibri"/>
                <a:cs typeface="Calibri"/>
                <a:sym typeface="Calibri"/>
              </a:defRPr>
            </a:lvl9pPr>
          </a:lstStyle>
          <a:p/>
        </p:txBody>
      </p:sp>
      <p:sp>
        <p:nvSpPr>
          <p:cNvPr id="40" name="Shape 40"/>
          <p:cNvSpPr txBox="1"/>
          <p:nvPr>
            <p:ph idx="1" type="body"/>
          </p:nvPr>
        </p:nvSpPr>
        <p:spPr>
          <a:xfrm rot="5400000">
            <a:off x="2309018" y="-251619"/>
            <a:ext cx="4525961" cy="8229600"/>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spcAft>
                <a:spcPts val="0"/>
              </a:spcAft>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spcAft>
                <a:spcPts val="0"/>
              </a:spcAft>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41" name="Shape 41"/>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200" u="none">
                <a:solidFill>
                  <a:srgbClr val="898989"/>
                </a:solidFill>
                <a:latin typeface="Calibri"/>
                <a:ea typeface="Calibri"/>
                <a:cs typeface="Calibri"/>
                <a:sym typeface="Calibri"/>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42" name="Shape 42"/>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43" name="Shape 43"/>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98989"/>
              </a:buClr>
              <a:buSzPct val="25000"/>
              <a:buFont typeface="Calibri"/>
              <a:buNone/>
            </a:pPr>
            <a:fld id="{00000000-1234-1234-1234-123412341234}" type="slidenum">
              <a:rPr b="0" i="0" lang="en-US" sz="1200" u="none">
                <a:solidFill>
                  <a:srgbClr val="898989"/>
                </a:solidFill>
                <a:latin typeface="Calibri"/>
                <a:ea typeface="Calibri"/>
                <a:cs typeface="Calibri"/>
                <a:sym typeface="Calibri"/>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picTx">
  <p:cSld name="Bild mit Überschrift">
    <p:spTree>
      <p:nvGrpSpPr>
        <p:cNvPr id="44" name="Shape 44"/>
        <p:cNvGrpSpPr/>
        <p:nvPr/>
      </p:nvGrpSpPr>
      <p:grpSpPr>
        <a:xfrm>
          <a:off x="0" y="0"/>
          <a:ext cx="0" cy="0"/>
          <a:chOff x="0" y="0"/>
          <a:chExt cx="0" cy="0"/>
        </a:xfrm>
      </p:grpSpPr>
      <p:sp>
        <p:nvSpPr>
          <p:cNvPr id="45" name="Shape 45"/>
          <p:cNvSpPr txBox="1"/>
          <p:nvPr>
            <p:ph type="title"/>
          </p:nvPr>
        </p:nvSpPr>
        <p:spPr>
          <a:xfrm>
            <a:off x="1792288" y="4800600"/>
            <a:ext cx="5486399" cy="566737"/>
          </a:xfrm>
          <a:prstGeom prst="rect">
            <a:avLst/>
          </a:prstGeom>
          <a:noFill/>
          <a:ln>
            <a:noFill/>
          </a:ln>
        </p:spPr>
        <p:txBody>
          <a:bodyPr anchorCtr="0" anchor="b" bIns="91425" lIns="91425" rIns="91425" tIns="91425"/>
          <a:lstStyle>
            <a:lvl1pPr indent="0" lvl="0" marL="0" marR="0" rtl="0" algn="l">
              <a:spcBef>
                <a:spcPts val="0"/>
              </a:spcBef>
              <a:spcAft>
                <a:spcPts val="0"/>
              </a:spcAft>
              <a:buNone/>
              <a:defRPr b="1" i="0" sz="20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None/>
              <a:defRPr b="0" i="0" sz="4400" u="none" cap="none" strike="noStrike">
                <a:solidFill>
                  <a:schemeClr val="dk1"/>
                </a:solidFill>
                <a:latin typeface="Calibri"/>
                <a:ea typeface="Calibri"/>
                <a:cs typeface="Calibri"/>
                <a:sym typeface="Calibri"/>
              </a:defRPr>
            </a:lvl9pPr>
          </a:lstStyle>
          <a:p/>
        </p:txBody>
      </p:sp>
      <p:sp>
        <p:nvSpPr>
          <p:cNvPr id="46" name="Shape 46"/>
          <p:cNvSpPr/>
          <p:nvPr>
            <p:ph idx="2" type="pic"/>
          </p:nvPr>
        </p:nvSpPr>
        <p:spPr>
          <a:xfrm>
            <a:off x="1792288" y="612775"/>
            <a:ext cx="5486399" cy="4114800"/>
          </a:xfrm>
          <a:prstGeom prst="rect">
            <a:avLst/>
          </a:prstGeom>
          <a:noFill/>
          <a:ln>
            <a:noFill/>
          </a:ln>
        </p:spPr>
        <p:txBody>
          <a:bodyPr anchorCtr="0" anchor="t" bIns="91425" lIns="91425" rIns="91425" tIns="91425"/>
          <a:lstStyle>
            <a:lvl1pPr indent="0" lvl="0" marL="0" marR="0" rtl="0" algn="l">
              <a:spcBef>
                <a:spcPts val="640"/>
              </a:spcBef>
              <a:spcAft>
                <a:spcPts val="0"/>
              </a:spcAft>
              <a:buClr>
                <a:schemeClr val="dk1"/>
              </a:buClr>
              <a:buFont typeface="Arial"/>
              <a:buNone/>
              <a:defRPr b="0" i="0" sz="3200" u="none" cap="none" strike="noStrike">
                <a:solidFill>
                  <a:schemeClr val="dk1"/>
                </a:solidFill>
                <a:latin typeface="Calibri"/>
                <a:ea typeface="Calibri"/>
                <a:cs typeface="Calibri"/>
                <a:sym typeface="Calibri"/>
              </a:defRPr>
            </a:lvl1pPr>
            <a:lvl2pPr indent="0" lvl="1" marL="457200" marR="0" rtl="0" algn="l">
              <a:spcBef>
                <a:spcPts val="560"/>
              </a:spcBef>
              <a:spcAft>
                <a:spcPts val="0"/>
              </a:spcAft>
              <a:buClr>
                <a:schemeClr val="dk1"/>
              </a:buClr>
              <a:buFont typeface="Arial"/>
              <a:buNone/>
              <a:defRPr b="0" i="0" sz="2800" u="none" cap="none" strike="noStrike">
                <a:solidFill>
                  <a:schemeClr val="dk1"/>
                </a:solidFill>
                <a:latin typeface="Calibri"/>
                <a:ea typeface="Calibri"/>
                <a:cs typeface="Calibri"/>
                <a:sym typeface="Calibri"/>
              </a:defRPr>
            </a:lvl2pPr>
            <a:lvl3pPr indent="0" lvl="2" marL="914400" marR="0" rtl="0" algn="l">
              <a:spcBef>
                <a:spcPts val="480"/>
              </a:spcBef>
              <a:spcAft>
                <a:spcPts val="0"/>
              </a:spcAft>
              <a:buClr>
                <a:schemeClr val="dk1"/>
              </a:buClr>
              <a:buFont typeface="Arial"/>
              <a:buNone/>
              <a:defRPr b="0" i="0" sz="2400" u="none" cap="none" strike="noStrike">
                <a:solidFill>
                  <a:schemeClr val="dk1"/>
                </a:solidFill>
                <a:latin typeface="Calibri"/>
                <a:ea typeface="Calibri"/>
                <a:cs typeface="Calibri"/>
                <a:sym typeface="Calibri"/>
              </a:defRPr>
            </a:lvl3pPr>
            <a:lvl4pPr indent="0" lvl="3" marL="1371600" marR="0" rtl="0" algn="l">
              <a:spcBef>
                <a:spcPts val="400"/>
              </a:spcBef>
              <a:spcAft>
                <a:spcPts val="0"/>
              </a:spcAft>
              <a:buClr>
                <a:schemeClr val="dk1"/>
              </a:buClr>
              <a:buFont typeface="Arial"/>
              <a:buNone/>
              <a:defRPr b="0" i="0" sz="2000" u="none" cap="none" strike="noStrike">
                <a:solidFill>
                  <a:schemeClr val="dk1"/>
                </a:solidFill>
                <a:latin typeface="Calibri"/>
                <a:ea typeface="Calibri"/>
                <a:cs typeface="Calibri"/>
                <a:sym typeface="Calibri"/>
              </a:defRPr>
            </a:lvl4pPr>
            <a:lvl5pPr indent="0" lvl="4" marL="1828800" marR="0" rtl="0" algn="l">
              <a:spcBef>
                <a:spcPts val="400"/>
              </a:spcBef>
              <a:spcAft>
                <a:spcPts val="0"/>
              </a:spcAft>
              <a:buClr>
                <a:schemeClr val="dk1"/>
              </a:buClr>
              <a:buFont typeface="Arial"/>
              <a:buNone/>
              <a:defRPr b="0" i="0" sz="2000" u="none" cap="none" strike="noStrike">
                <a:solidFill>
                  <a:schemeClr val="dk1"/>
                </a:solidFill>
                <a:latin typeface="Calibri"/>
                <a:ea typeface="Calibri"/>
                <a:cs typeface="Calibri"/>
                <a:sym typeface="Calibri"/>
              </a:defRPr>
            </a:lvl5pPr>
            <a:lvl6pPr indent="0" lvl="5" marL="2286000" marR="0" rtl="0" algn="l">
              <a:spcBef>
                <a:spcPts val="400"/>
              </a:spcBef>
              <a:buClr>
                <a:schemeClr val="dk1"/>
              </a:buClr>
              <a:buFont typeface="Arial"/>
              <a:buNone/>
              <a:defRPr b="0" i="0" sz="2000" u="none" cap="none" strike="noStrike">
                <a:solidFill>
                  <a:schemeClr val="dk1"/>
                </a:solidFill>
                <a:latin typeface="Calibri"/>
                <a:ea typeface="Calibri"/>
                <a:cs typeface="Calibri"/>
                <a:sym typeface="Calibri"/>
              </a:defRPr>
            </a:lvl6pPr>
            <a:lvl7pPr indent="0" lvl="6" marL="2743200" marR="0" rtl="0" algn="l">
              <a:spcBef>
                <a:spcPts val="400"/>
              </a:spcBef>
              <a:buClr>
                <a:schemeClr val="dk1"/>
              </a:buClr>
              <a:buFont typeface="Arial"/>
              <a:buNone/>
              <a:defRPr b="0" i="0" sz="2000" u="none" cap="none" strike="noStrike">
                <a:solidFill>
                  <a:schemeClr val="dk1"/>
                </a:solidFill>
                <a:latin typeface="Calibri"/>
                <a:ea typeface="Calibri"/>
                <a:cs typeface="Calibri"/>
                <a:sym typeface="Calibri"/>
              </a:defRPr>
            </a:lvl7pPr>
            <a:lvl8pPr indent="0" lvl="7" marL="3200400" marR="0" rtl="0" algn="l">
              <a:spcBef>
                <a:spcPts val="400"/>
              </a:spcBef>
              <a:buClr>
                <a:schemeClr val="dk1"/>
              </a:buClr>
              <a:buFont typeface="Arial"/>
              <a:buNone/>
              <a:defRPr b="0" i="0" sz="2000" u="none" cap="none" strike="noStrike">
                <a:solidFill>
                  <a:schemeClr val="dk1"/>
                </a:solidFill>
                <a:latin typeface="Calibri"/>
                <a:ea typeface="Calibri"/>
                <a:cs typeface="Calibri"/>
                <a:sym typeface="Calibri"/>
              </a:defRPr>
            </a:lvl8pPr>
            <a:lvl9pPr indent="0" lvl="8" marL="3657600" marR="0" rtl="0" algn="l">
              <a:spcBef>
                <a:spcPts val="400"/>
              </a:spcBef>
              <a:buClr>
                <a:schemeClr val="dk1"/>
              </a:buClr>
              <a:buFont typeface="Arial"/>
              <a:buNone/>
              <a:defRPr b="0" i="0" sz="2000" u="none" cap="none" strike="noStrike">
                <a:solidFill>
                  <a:schemeClr val="dk1"/>
                </a:solidFill>
                <a:latin typeface="Calibri"/>
                <a:ea typeface="Calibri"/>
                <a:cs typeface="Calibri"/>
                <a:sym typeface="Calibri"/>
              </a:defRPr>
            </a:lvl9pPr>
          </a:lstStyle>
          <a:p/>
        </p:txBody>
      </p:sp>
      <p:sp>
        <p:nvSpPr>
          <p:cNvPr id="47" name="Shape 47"/>
          <p:cNvSpPr txBox="1"/>
          <p:nvPr>
            <p:ph idx="1" type="body"/>
          </p:nvPr>
        </p:nvSpPr>
        <p:spPr>
          <a:xfrm>
            <a:off x="1792288" y="5367337"/>
            <a:ext cx="5486399" cy="804861"/>
          </a:xfrm>
          <a:prstGeom prst="rect">
            <a:avLst/>
          </a:prstGeom>
          <a:noFill/>
          <a:ln>
            <a:noFill/>
          </a:ln>
        </p:spPr>
        <p:txBody>
          <a:bodyPr anchorCtr="0" anchor="t" bIns="91425" lIns="91425" rIns="91425" tIns="91425"/>
          <a:lstStyle>
            <a:lvl1pPr indent="0" lvl="0" marL="0" marR="0" rtl="0" algn="l">
              <a:spcBef>
                <a:spcPts val="280"/>
              </a:spcBef>
              <a:spcAft>
                <a:spcPts val="0"/>
              </a:spcAft>
              <a:buClr>
                <a:schemeClr val="dk1"/>
              </a:buClr>
              <a:buFont typeface="Arial"/>
              <a:buNone/>
              <a:defRPr b="0" i="0" sz="1400" u="none" cap="none" strike="noStrike">
                <a:solidFill>
                  <a:schemeClr val="dk1"/>
                </a:solidFill>
                <a:latin typeface="Calibri"/>
                <a:ea typeface="Calibri"/>
                <a:cs typeface="Calibri"/>
                <a:sym typeface="Calibri"/>
              </a:defRPr>
            </a:lvl1pPr>
            <a:lvl2pPr indent="0" lvl="1" marL="457200" marR="0" rtl="0" algn="l">
              <a:spcBef>
                <a:spcPts val="240"/>
              </a:spcBef>
              <a:spcAft>
                <a:spcPts val="0"/>
              </a:spcAft>
              <a:buClr>
                <a:schemeClr val="dk1"/>
              </a:buClr>
              <a:buFont typeface="Arial"/>
              <a:buNone/>
              <a:defRPr b="0" i="0" sz="1200" u="none" cap="none" strike="noStrike">
                <a:solidFill>
                  <a:schemeClr val="dk1"/>
                </a:solidFill>
                <a:latin typeface="Calibri"/>
                <a:ea typeface="Calibri"/>
                <a:cs typeface="Calibri"/>
                <a:sym typeface="Calibri"/>
              </a:defRPr>
            </a:lvl2pPr>
            <a:lvl3pPr indent="0" lvl="2" marL="914400" marR="0" rtl="0" algn="l">
              <a:spcBef>
                <a:spcPts val="200"/>
              </a:spcBef>
              <a:spcAft>
                <a:spcPts val="0"/>
              </a:spcAft>
              <a:buClr>
                <a:schemeClr val="dk1"/>
              </a:buClr>
              <a:buFont typeface="Arial"/>
              <a:buNone/>
              <a:defRPr b="0" i="0" sz="1000" u="none" cap="none" strike="noStrike">
                <a:solidFill>
                  <a:schemeClr val="dk1"/>
                </a:solidFill>
                <a:latin typeface="Calibri"/>
                <a:ea typeface="Calibri"/>
                <a:cs typeface="Calibri"/>
                <a:sym typeface="Calibri"/>
              </a:defRPr>
            </a:lvl3pPr>
            <a:lvl4pPr indent="0" lvl="3" marL="1371600" marR="0" rtl="0" algn="l">
              <a:spcBef>
                <a:spcPts val="180"/>
              </a:spcBef>
              <a:spcAft>
                <a:spcPts val="0"/>
              </a:spcAft>
              <a:buClr>
                <a:schemeClr val="dk1"/>
              </a:buClr>
              <a:buFont typeface="Arial"/>
              <a:buNone/>
              <a:defRPr b="0" i="0" sz="900" u="none" cap="none" strike="noStrike">
                <a:solidFill>
                  <a:schemeClr val="dk1"/>
                </a:solidFill>
                <a:latin typeface="Calibri"/>
                <a:ea typeface="Calibri"/>
                <a:cs typeface="Calibri"/>
                <a:sym typeface="Calibri"/>
              </a:defRPr>
            </a:lvl4pPr>
            <a:lvl5pPr indent="0" lvl="4" marL="1828800" marR="0" rtl="0" algn="l">
              <a:spcBef>
                <a:spcPts val="180"/>
              </a:spcBef>
              <a:spcAft>
                <a:spcPts val="0"/>
              </a:spcAft>
              <a:buClr>
                <a:schemeClr val="dk1"/>
              </a:buClr>
              <a:buFont typeface="Arial"/>
              <a:buNone/>
              <a:defRPr b="0" i="0" sz="900" u="none" cap="none" strike="noStrike">
                <a:solidFill>
                  <a:schemeClr val="dk1"/>
                </a:solidFill>
                <a:latin typeface="Calibri"/>
                <a:ea typeface="Calibri"/>
                <a:cs typeface="Calibri"/>
                <a:sym typeface="Calibri"/>
              </a:defRPr>
            </a:lvl5pPr>
            <a:lvl6pPr indent="0" lvl="5" marL="22860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6pPr>
            <a:lvl7pPr indent="0" lvl="6" marL="27432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7pPr>
            <a:lvl8pPr indent="0" lvl="7" marL="32004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8pPr>
            <a:lvl9pPr indent="0" lvl="8" marL="36576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9pPr>
          </a:lstStyle>
          <a:p/>
        </p:txBody>
      </p:sp>
      <p:sp>
        <p:nvSpPr>
          <p:cNvPr id="48" name="Shape 48"/>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200" u="none">
                <a:solidFill>
                  <a:srgbClr val="898989"/>
                </a:solidFill>
                <a:latin typeface="Calibri"/>
                <a:ea typeface="Calibri"/>
                <a:cs typeface="Calibri"/>
                <a:sym typeface="Calibri"/>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49" name="Shape 49"/>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50" name="Shape 50"/>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98989"/>
              </a:buClr>
              <a:buSzPct val="25000"/>
              <a:buFont typeface="Calibri"/>
              <a:buNone/>
            </a:pPr>
            <a:fld id="{00000000-1234-1234-1234-123412341234}" type="slidenum">
              <a:rPr b="0" i="0" lang="en-US" sz="1200" u="none">
                <a:solidFill>
                  <a:srgbClr val="898989"/>
                </a:solidFill>
                <a:latin typeface="Calibri"/>
                <a:ea typeface="Calibri"/>
                <a:cs typeface="Calibri"/>
                <a:sym typeface="Calibri"/>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Tx">
  <p:cSld name="Inhalt mit Überschrift">
    <p:spTree>
      <p:nvGrpSpPr>
        <p:cNvPr id="51" name="Shape 51"/>
        <p:cNvGrpSpPr/>
        <p:nvPr/>
      </p:nvGrpSpPr>
      <p:grpSpPr>
        <a:xfrm>
          <a:off x="0" y="0"/>
          <a:ext cx="0" cy="0"/>
          <a:chOff x="0" y="0"/>
          <a:chExt cx="0" cy="0"/>
        </a:xfrm>
      </p:grpSpPr>
      <p:sp>
        <p:nvSpPr>
          <p:cNvPr id="52" name="Shape 52"/>
          <p:cNvSpPr txBox="1"/>
          <p:nvPr>
            <p:ph type="title"/>
          </p:nvPr>
        </p:nvSpPr>
        <p:spPr>
          <a:xfrm>
            <a:off x="457200" y="273050"/>
            <a:ext cx="3008313" cy="1162049"/>
          </a:xfrm>
          <a:prstGeom prst="rect">
            <a:avLst/>
          </a:prstGeom>
          <a:noFill/>
          <a:ln>
            <a:noFill/>
          </a:ln>
        </p:spPr>
        <p:txBody>
          <a:bodyPr anchorCtr="0" anchor="b" bIns="91425" lIns="91425" rIns="91425" tIns="91425"/>
          <a:lstStyle>
            <a:lvl1pPr indent="0" lvl="0" marL="0" marR="0" rtl="0" algn="l">
              <a:spcBef>
                <a:spcPts val="0"/>
              </a:spcBef>
              <a:spcAft>
                <a:spcPts val="0"/>
              </a:spcAft>
              <a:buNone/>
              <a:defRPr b="1" i="0" sz="20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None/>
              <a:defRPr b="0" i="0" sz="4400" u="none" cap="none" strike="noStrike">
                <a:solidFill>
                  <a:schemeClr val="dk1"/>
                </a:solidFill>
                <a:latin typeface="Calibri"/>
                <a:ea typeface="Calibri"/>
                <a:cs typeface="Calibri"/>
                <a:sym typeface="Calibri"/>
              </a:defRPr>
            </a:lvl9pPr>
          </a:lstStyle>
          <a:p/>
        </p:txBody>
      </p:sp>
      <p:sp>
        <p:nvSpPr>
          <p:cNvPr id="53" name="Shape 53"/>
          <p:cNvSpPr txBox="1"/>
          <p:nvPr>
            <p:ph idx="1" type="body"/>
          </p:nvPr>
        </p:nvSpPr>
        <p:spPr>
          <a:xfrm>
            <a:off x="3575050" y="273050"/>
            <a:ext cx="5111750" cy="5853112"/>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spcAft>
                <a:spcPts val="0"/>
              </a:spcAft>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spcAft>
                <a:spcPts val="0"/>
              </a:spcAft>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54" name="Shape 54"/>
          <p:cNvSpPr txBox="1"/>
          <p:nvPr>
            <p:ph idx="2" type="body"/>
          </p:nvPr>
        </p:nvSpPr>
        <p:spPr>
          <a:xfrm>
            <a:off x="457200" y="1435100"/>
            <a:ext cx="3008313" cy="4691063"/>
          </a:xfrm>
          <a:prstGeom prst="rect">
            <a:avLst/>
          </a:prstGeom>
          <a:noFill/>
          <a:ln>
            <a:noFill/>
          </a:ln>
        </p:spPr>
        <p:txBody>
          <a:bodyPr anchorCtr="0" anchor="t" bIns="91425" lIns="91425" rIns="91425" tIns="91425"/>
          <a:lstStyle>
            <a:lvl1pPr indent="0" lvl="0" marL="0" marR="0" rtl="0" algn="l">
              <a:spcBef>
                <a:spcPts val="280"/>
              </a:spcBef>
              <a:spcAft>
                <a:spcPts val="0"/>
              </a:spcAft>
              <a:buClr>
                <a:schemeClr val="dk1"/>
              </a:buClr>
              <a:buFont typeface="Arial"/>
              <a:buNone/>
              <a:defRPr b="0" i="0" sz="1400" u="none" cap="none" strike="noStrike">
                <a:solidFill>
                  <a:schemeClr val="dk1"/>
                </a:solidFill>
                <a:latin typeface="Calibri"/>
                <a:ea typeface="Calibri"/>
                <a:cs typeface="Calibri"/>
                <a:sym typeface="Calibri"/>
              </a:defRPr>
            </a:lvl1pPr>
            <a:lvl2pPr indent="0" lvl="1" marL="457200" marR="0" rtl="0" algn="l">
              <a:spcBef>
                <a:spcPts val="240"/>
              </a:spcBef>
              <a:spcAft>
                <a:spcPts val="0"/>
              </a:spcAft>
              <a:buClr>
                <a:schemeClr val="dk1"/>
              </a:buClr>
              <a:buFont typeface="Arial"/>
              <a:buNone/>
              <a:defRPr b="0" i="0" sz="1200" u="none" cap="none" strike="noStrike">
                <a:solidFill>
                  <a:schemeClr val="dk1"/>
                </a:solidFill>
                <a:latin typeface="Calibri"/>
                <a:ea typeface="Calibri"/>
                <a:cs typeface="Calibri"/>
                <a:sym typeface="Calibri"/>
              </a:defRPr>
            </a:lvl2pPr>
            <a:lvl3pPr indent="0" lvl="2" marL="914400" marR="0" rtl="0" algn="l">
              <a:spcBef>
                <a:spcPts val="200"/>
              </a:spcBef>
              <a:spcAft>
                <a:spcPts val="0"/>
              </a:spcAft>
              <a:buClr>
                <a:schemeClr val="dk1"/>
              </a:buClr>
              <a:buFont typeface="Arial"/>
              <a:buNone/>
              <a:defRPr b="0" i="0" sz="1000" u="none" cap="none" strike="noStrike">
                <a:solidFill>
                  <a:schemeClr val="dk1"/>
                </a:solidFill>
                <a:latin typeface="Calibri"/>
                <a:ea typeface="Calibri"/>
                <a:cs typeface="Calibri"/>
                <a:sym typeface="Calibri"/>
              </a:defRPr>
            </a:lvl3pPr>
            <a:lvl4pPr indent="0" lvl="3" marL="1371600" marR="0" rtl="0" algn="l">
              <a:spcBef>
                <a:spcPts val="180"/>
              </a:spcBef>
              <a:spcAft>
                <a:spcPts val="0"/>
              </a:spcAft>
              <a:buClr>
                <a:schemeClr val="dk1"/>
              </a:buClr>
              <a:buFont typeface="Arial"/>
              <a:buNone/>
              <a:defRPr b="0" i="0" sz="900" u="none" cap="none" strike="noStrike">
                <a:solidFill>
                  <a:schemeClr val="dk1"/>
                </a:solidFill>
                <a:latin typeface="Calibri"/>
                <a:ea typeface="Calibri"/>
                <a:cs typeface="Calibri"/>
                <a:sym typeface="Calibri"/>
              </a:defRPr>
            </a:lvl4pPr>
            <a:lvl5pPr indent="0" lvl="4" marL="1828800" marR="0" rtl="0" algn="l">
              <a:spcBef>
                <a:spcPts val="180"/>
              </a:spcBef>
              <a:spcAft>
                <a:spcPts val="0"/>
              </a:spcAft>
              <a:buClr>
                <a:schemeClr val="dk1"/>
              </a:buClr>
              <a:buFont typeface="Arial"/>
              <a:buNone/>
              <a:defRPr b="0" i="0" sz="900" u="none" cap="none" strike="noStrike">
                <a:solidFill>
                  <a:schemeClr val="dk1"/>
                </a:solidFill>
                <a:latin typeface="Calibri"/>
                <a:ea typeface="Calibri"/>
                <a:cs typeface="Calibri"/>
                <a:sym typeface="Calibri"/>
              </a:defRPr>
            </a:lvl5pPr>
            <a:lvl6pPr indent="0" lvl="5" marL="22860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6pPr>
            <a:lvl7pPr indent="0" lvl="6" marL="27432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7pPr>
            <a:lvl8pPr indent="0" lvl="7" marL="32004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8pPr>
            <a:lvl9pPr indent="0" lvl="8" marL="3657600" marR="0" rtl="0" algn="l">
              <a:spcBef>
                <a:spcPts val="180"/>
              </a:spcBef>
              <a:buClr>
                <a:schemeClr val="dk1"/>
              </a:buClr>
              <a:buFont typeface="Arial"/>
              <a:buNone/>
              <a:defRPr b="0" i="0" sz="900" u="none" cap="none" strike="noStrike">
                <a:solidFill>
                  <a:schemeClr val="dk1"/>
                </a:solidFill>
                <a:latin typeface="Calibri"/>
                <a:ea typeface="Calibri"/>
                <a:cs typeface="Calibri"/>
                <a:sym typeface="Calibri"/>
              </a:defRPr>
            </a:lvl9pPr>
          </a:lstStyle>
          <a:p/>
        </p:txBody>
      </p:sp>
      <p:sp>
        <p:nvSpPr>
          <p:cNvPr id="55" name="Shape 55"/>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200" u="none">
                <a:solidFill>
                  <a:srgbClr val="898989"/>
                </a:solidFill>
                <a:latin typeface="Calibri"/>
                <a:ea typeface="Calibri"/>
                <a:cs typeface="Calibri"/>
                <a:sym typeface="Calibri"/>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56" name="Shape 56"/>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57" name="Shape 57"/>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98989"/>
              </a:buClr>
              <a:buSzPct val="25000"/>
              <a:buFont typeface="Calibri"/>
              <a:buNone/>
            </a:pPr>
            <a:fld id="{00000000-1234-1234-1234-123412341234}" type="slidenum">
              <a:rPr b="0" i="0" lang="en-US" sz="1200" u="none">
                <a:solidFill>
                  <a:srgbClr val="898989"/>
                </a:solidFill>
                <a:latin typeface="Calibri"/>
                <a:ea typeface="Calibri"/>
                <a:cs typeface="Calibri"/>
                <a:sym typeface="Calibri"/>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Nur Titel">
    <p:spTree>
      <p:nvGrpSpPr>
        <p:cNvPr id="58" name="Shape 58"/>
        <p:cNvGrpSpPr/>
        <p:nvPr/>
      </p:nvGrpSpPr>
      <p:grpSpPr>
        <a:xfrm>
          <a:off x="0" y="0"/>
          <a:ext cx="0" cy="0"/>
          <a:chOff x="0" y="0"/>
          <a:chExt cx="0" cy="0"/>
        </a:xfrm>
      </p:grpSpPr>
      <p:sp>
        <p:nvSpPr>
          <p:cNvPr id="59" name="Shape 59"/>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None/>
              <a:defRPr b="0" i="0" sz="4400" u="none" cap="none" strike="noStrike">
                <a:solidFill>
                  <a:schemeClr val="dk1"/>
                </a:solidFill>
                <a:latin typeface="Calibri"/>
                <a:ea typeface="Calibri"/>
                <a:cs typeface="Calibri"/>
                <a:sym typeface="Calibri"/>
              </a:defRPr>
            </a:lvl9pPr>
          </a:lstStyle>
          <a:p/>
        </p:txBody>
      </p:sp>
      <p:sp>
        <p:nvSpPr>
          <p:cNvPr id="60" name="Shape 60"/>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200" u="none">
                <a:solidFill>
                  <a:srgbClr val="898989"/>
                </a:solidFill>
                <a:latin typeface="Calibri"/>
                <a:ea typeface="Calibri"/>
                <a:cs typeface="Calibri"/>
                <a:sym typeface="Calibri"/>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61" name="Shape 61"/>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62" name="Shape 62"/>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98989"/>
              </a:buClr>
              <a:buSzPct val="25000"/>
              <a:buFont typeface="Calibri"/>
              <a:buNone/>
            </a:pPr>
            <a:fld id="{00000000-1234-1234-1234-123412341234}" type="slidenum">
              <a:rPr b="0" i="0" lang="en-US" sz="1200" u="none">
                <a:solidFill>
                  <a:srgbClr val="898989"/>
                </a:solidFill>
                <a:latin typeface="Calibri"/>
                <a:ea typeface="Calibri"/>
                <a:cs typeface="Calibri"/>
                <a:sym typeface="Calibri"/>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TxTwoObj">
  <p:cSld name="Vergleich">
    <p:spTree>
      <p:nvGrpSpPr>
        <p:cNvPr id="63" name="Shape 63"/>
        <p:cNvGrpSpPr/>
        <p:nvPr/>
      </p:nvGrpSpPr>
      <p:grpSpPr>
        <a:xfrm>
          <a:off x="0" y="0"/>
          <a:ext cx="0" cy="0"/>
          <a:chOff x="0" y="0"/>
          <a:chExt cx="0" cy="0"/>
        </a:xfrm>
      </p:grpSpPr>
      <p:sp>
        <p:nvSpPr>
          <p:cNvPr id="64" name="Shape 64"/>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None/>
              <a:defRPr b="0" i="0" sz="4400" u="none" cap="none" strike="noStrike">
                <a:solidFill>
                  <a:schemeClr val="dk1"/>
                </a:solidFill>
                <a:latin typeface="Calibri"/>
                <a:ea typeface="Calibri"/>
                <a:cs typeface="Calibri"/>
                <a:sym typeface="Calibri"/>
              </a:defRPr>
            </a:lvl9pPr>
          </a:lstStyle>
          <a:p/>
        </p:txBody>
      </p:sp>
      <p:sp>
        <p:nvSpPr>
          <p:cNvPr id="65" name="Shape 65"/>
          <p:cNvSpPr txBox="1"/>
          <p:nvPr>
            <p:ph idx="1" type="body"/>
          </p:nvPr>
        </p:nvSpPr>
        <p:spPr>
          <a:xfrm>
            <a:off x="457200" y="1535112"/>
            <a:ext cx="4040187" cy="639762"/>
          </a:xfrm>
          <a:prstGeom prst="rect">
            <a:avLst/>
          </a:prstGeom>
          <a:noFill/>
          <a:ln>
            <a:noFill/>
          </a:ln>
        </p:spPr>
        <p:txBody>
          <a:bodyPr anchorCtr="0" anchor="b" bIns="91425" lIns="91425" rIns="91425" tIns="91425"/>
          <a:lstStyle>
            <a:lvl1pPr indent="0" lvl="0" marL="0" marR="0" rtl="0" algn="l">
              <a:spcBef>
                <a:spcPts val="480"/>
              </a:spcBef>
              <a:spcAft>
                <a:spcPts val="0"/>
              </a:spcAft>
              <a:buClr>
                <a:schemeClr val="dk1"/>
              </a:buClr>
              <a:buFont typeface="Arial"/>
              <a:buNone/>
              <a:defRPr b="1" i="0" sz="2400" u="none" cap="none" strike="noStrike">
                <a:solidFill>
                  <a:schemeClr val="dk1"/>
                </a:solidFill>
                <a:latin typeface="Calibri"/>
                <a:ea typeface="Calibri"/>
                <a:cs typeface="Calibri"/>
                <a:sym typeface="Calibri"/>
              </a:defRPr>
            </a:lvl1pPr>
            <a:lvl2pPr indent="0" lvl="1" marL="457200" marR="0" rtl="0" algn="l">
              <a:spcBef>
                <a:spcPts val="400"/>
              </a:spcBef>
              <a:spcAft>
                <a:spcPts val="0"/>
              </a:spcAft>
              <a:buClr>
                <a:schemeClr val="dk1"/>
              </a:buClr>
              <a:buFont typeface="Arial"/>
              <a:buNone/>
              <a:defRPr b="1" i="0" sz="2000" u="none" cap="none" strike="noStrike">
                <a:solidFill>
                  <a:schemeClr val="dk1"/>
                </a:solidFill>
                <a:latin typeface="Calibri"/>
                <a:ea typeface="Calibri"/>
                <a:cs typeface="Calibri"/>
                <a:sym typeface="Calibri"/>
              </a:defRPr>
            </a:lvl2pPr>
            <a:lvl3pPr indent="0" lvl="2" marL="914400" marR="0" rtl="0" algn="l">
              <a:spcBef>
                <a:spcPts val="360"/>
              </a:spcBef>
              <a:spcAft>
                <a:spcPts val="0"/>
              </a:spcAft>
              <a:buClr>
                <a:schemeClr val="dk1"/>
              </a:buClr>
              <a:buFont typeface="Arial"/>
              <a:buNone/>
              <a:defRPr b="1" i="0" sz="1800" u="none" cap="none" strike="noStrike">
                <a:solidFill>
                  <a:schemeClr val="dk1"/>
                </a:solidFill>
                <a:latin typeface="Calibri"/>
                <a:ea typeface="Calibri"/>
                <a:cs typeface="Calibri"/>
                <a:sym typeface="Calibri"/>
              </a:defRPr>
            </a:lvl3pPr>
            <a:lvl4pPr indent="0" lvl="3" marL="1371600" marR="0" rtl="0" algn="l">
              <a:spcBef>
                <a:spcPts val="320"/>
              </a:spcBef>
              <a:spcAft>
                <a:spcPts val="0"/>
              </a:spcAft>
              <a:buClr>
                <a:schemeClr val="dk1"/>
              </a:buClr>
              <a:buFont typeface="Arial"/>
              <a:buNone/>
              <a:defRPr b="1" i="0" sz="1600" u="none" cap="none" strike="noStrike">
                <a:solidFill>
                  <a:schemeClr val="dk1"/>
                </a:solidFill>
                <a:latin typeface="Calibri"/>
                <a:ea typeface="Calibri"/>
                <a:cs typeface="Calibri"/>
                <a:sym typeface="Calibri"/>
              </a:defRPr>
            </a:lvl4pPr>
            <a:lvl5pPr indent="0" lvl="4" marL="1828800" marR="0" rtl="0" algn="l">
              <a:spcBef>
                <a:spcPts val="320"/>
              </a:spcBef>
              <a:spcAft>
                <a:spcPts val="0"/>
              </a:spcAft>
              <a:buClr>
                <a:schemeClr val="dk1"/>
              </a:buClr>
              <a:buFont typeface="Arial"/>
              <a:buNone/>
              <a:defRPr b="1" i="0" sz="1600" u="none" cap="none" strike="noStrike">
                <a:solidFill>
                  <a:schemeClr val="dk1"/>
                </a:solidFill>
                <a:latin typeface="Calibri"/>
                <a:ea typeface="Calibri"/>
                <a:cs typeface="Calibri"/>
                <a:sym typeface="Calibri"/>
              </a:defRPr>
            </a:lvl5pPr>
            <a:lvl6pPr indent="0" lvl="5" marL="22860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6pPr>
            <a:lvl7pPr indent="0" lvl="6" marL="27432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7pPr>
            <a:lvl8pPr indent="0" lvl="7" marL="32004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8pPr>
            <a:lvl9pPr indent="0" lvl="8" marL="36576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9pPr>
          </a:lstStyle>
          <a:p/>
        </p:txBody>
      </p:sp>
      <p:sp>
        <p:nvSpPr>
          <p:cNvPr id="66" name="Shape 66"/>
          <p:cNvSpPr txBox="1"/>
          <p:nvPr>
            <p:ph idx="2" type="body"/>
          </p:nvPr>
        </p:nvSpPr>
        <p:spPr>
          <a:xfrm>
            <a:off x="457200" y="2174875"/>
            <a:ext cx="4040187" cy="3951287"/>
          </a:xfrm>
          <a:prstGeom prst="rect">
            <a:avLst/>
          </a:prstGeom>
          <a:noFill/>
          <a:ln>
            <a:noFill/>
          </a:ln>
        </p:spPr>
        <p:txBody>
          <a:bodyPr anchorCtr="0" anchor="t" bIns="91425" lIns="91425" rIns="91425" tIns="91425"/>
          <a:lstStyle>
            <a:lvl1pPr indent="-190500" lvl="0" marL="342900" marR="0" rtl="0" algn="l">
              <a:spcBef>
                <a:spcPts val="480"/>
              </a:spcBef>
              <a:spcAft>
                <a:spcPts val="0"/>
              </a:spcAft>
              <a:buClr>
                <a:schemeClr val="dk1"/>
              </a:buClr>
              <a:buSzPct val="100000"/>
              <a:buFont typeface="Arial"/>
              <a:buChar char="•"/>
              <a:defRPr b="0" i="0" sz="2400" u="none" cap="none" strike="noStrike">
                <a:solidFill>
                  <a:schemeClr val="dk1"/>
                </a:solidFill>
                <a:latin typeface="Calibri"/>
                <a:ea typeface="Calibri"/>
                <a:cs typeface="Calibri"/>
                <a:sym typeface="Calibri"/>
              </a:defRPr>
            </a:lvl1pPr>
            <a:lvl2pPr indent="-158750" lvl="1" marL="74295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2pPr>
            <a:lvl3pPr indent="-114300" lvl="2" marL="1143000" marR="0" rtl="0" algn="l">
              <a:spcBef>
                <a:spcPts val="360"/>
              </a:spcBef>
              <a:spcAft>
                <a:spcPts val="0"/>
              </a:spcAft>
              <a:buClr>
                <a:schemeClr val="dk1"/>
              </a:buClr>
              <a:buSzPct val="100000"/>
              <a:buFont typeface="Arial"/>
              <a:buChar char="•"/>
              <a:defRPr b="0" i="0" sz="1800" u="none" cap="none" strike="noStrike">
                <a:solidFill>
                  <a:schemeClr val="dk1"/>
                </a:solidFill>
                <a:latin typeface="Calibri"/>
                <a:ea typeface="Calibri"/>
                <a:cs typeface="Calibri"/>
                <a:sym typeface="Calibri"/>
              </a:defRPr>
            </a:lvl3pPr>
            <a:lvl4pPr indent="-127000" lvl="3" marL="1600200" marR="0" rtl="0" algn="l">
              <a:spcBef>
                <a:spcPts val="320"/>
              </a:spcBef>
              <a:spcAft>
                <a:spcPts val="0"/>
              </a:spcAft>
              <a:buClr>
                <a:schemeClr val="dk1"/>
              </a:buClr>
              <a:buSzPct val="100000"/>
              <a:buFont typeface="Arial"/>
              <a:buChar char="–"/>
              <a:defRPr b="0" i="0" sz="1600" u="none" cap="none" strike="noStrike">
                <a:solidFill>
                  <a:schemeClr val="dk1"/>
                </a:solidFill>
                <a:latin typeface="Calibri"/>
                <a:ea typeface="Calibri"/>
                <a:cs typeface="Calibri"/>
                <a:sym typeface="Calibri"/>
              </a:defRPr>
            </a:lvl4pPr>
            <a:lvl5pPr indent="-127000" lvl="4" marL="2057400" marR="0" rtl="0" algn="l">
              <a:spcBef>
                <a:spcPts val="320"/>
              </a:spcBef>
              <a:spcAft>
                <a:spcPts val="0"/>
              </a:spcAft>
              <a:buClr>
                <a:schemeClr val="dk1"/>
              </a:buClr>
              <a:buSzPct val="100000"/>
              <a:buFont typeface="Arial"/>
              <a:buChar char="»"/>
              <a:defRPr b="0" i="0" sz="1600" u="none" cap="none" strike="noStrike">
                <a:solidFill>
                  <a:schemeClr val="dk1"/>
                </a:solidFill>
                <a:latin typeface="Calibri"/>
                <a:ea typeface="Calibri"/>
                <a:cs typeface="Calibri"/>
                <a:sym typeface="Calibri"/>
              </a:defRPr>
            </a:lvl5pPr>
            <a:lvl6pPr indent="-127000" lvl="5" marL="25146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6pPr>
            <a:lvl7pPr indent="-127000" lvl="6" marL="29718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7pPr>
            <a:lvl8pPr indent="-127000" lvl="7" marL="34290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8pPr>
            <a:lvl9pPr indent="-127000" lvl="8" marL="38862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9pPr>
          </a:lstStyle>
          <a:p/>
        </p:txBody>
      </p:sp>
      <p:sp>
        <p:nvSpPr>
          <p:cNvPr id="67" name="Shape 67"/>
          <p:cNvSpPr txBox="1"/>
          <p:nvPr>
            <p:ph idx="3" type="body"/>
          </p:nvPr>
        </p:nvSpPr>
        <p:spPr>
          <a:xfrm>
            <a:off x="4645025" y="1535112"/>
            <a:ext cx="4041774" cy="639762"/>
          </a:xfrm>
          <a:prstGeom prst="rect">
            <a:avLst/>
          </a:prstGeom>
          <a:noFill/>
          <a:ln>
            <a:noFill/>
          </a:ln>
        </p:spPr>
        <p:txBody>
          <a:bodyPr anchorCtr="0" anchor="b" bIns="91425" lIns="91425" rIns="91425" tIns="91425"/>
          <a:lstStyle>
            <a:lvl1pPr indent="0" lvl="0" marL="0" marR="0" rtl="0" algn="l">
              <a:spcBef>
                <a:spcPts val="480"/>
              </a:spcBef>
              <a:spcAft>
                <a:spcPts val="0"/>
              </a:spcAft>
              <a:buClr>
                <a:schemeClr val="dk1"/>
              </a:buClr>
              <a:buFont typeface="Arial"/>
              <a:buNone/>
              <a:defRPr b="1" i="0" sz="2400" u="none" cap="none" strike="noStrike">
                <a:solidFill>
                  <a:schemeClr val="dk1"/>
                </a:solidFill>
                <a:latin typeface="Calibri"/>
                <a:ea typeface="Calibri"/>
                <a:cs typeface="Calibri"/>
                <a:sym typeface="Calibri"/>
              </a:defRPr>
            </a:lvl1pPr>
            <a:lvl2pPr indent="0" lvl="1" marL="457200" marR="0" rtl="0" algn="l">
              <a:spcBef>
                <a:spcPts val="400"/>
              </a:spcBef>
              <a:spcAft>
                <a:spcPts val="0"/>
              </a:spcAft>
              <a:buClr>
                <a:schemeClr val="dk1"/>
              </a:buClr>
              <a:buFont typeface="Arial"/>
              <a:buNone/>
              <a:defRPr b="1" i="0" sz="2000" u="none" cap="none" strike="noStrike">
                <a:solidFill>
                  <a:schemeClr val="dk1"/>
                </a:solidFill>
                <a:latin typeface="Calibri"/>
                <a:ea typeface="Calibri"/>
                <a:cs typeface="Calibri"/>
                <a:sym typeface="Calibri"/>
              </a:defRPr>
            </a:lvl2pPr>
            <a:lvl3pPr indent="0" lvl="2" marL="914400" marR="0" rtl="0" algn="l">
              <a:spcBef>
                <a:spcPts val="360"/>
              </a:spcBef>
              <a:spcAft>
                <a:spcPts val="0"/>
              </a:spcAft>
              <a:buClr>
                <a:schemeClr val="dk1"/>
              </a:buClr>
              <a:buFont typeface="Arial"/>
              <a:buNone/>
              <a:defRPr b="1" i="0" sz="1800" u="none" cap="none" strike="noStrike">
                <a:solidFill>
                  <a:schemeClr val="dk1"/>
                </a:solidFill>
                <a:latin typeface="Calibri"/>
                <a:ea typeface="Calibri"/>
                <a:cs typeface="Calibri"/>
                <a:sym typeface="Calibri"/>
              </a:defRPr>
            </a:lvl3pPr>
            <a:lvl4pPr indent="0" lvl="3" marL="1371600" marR="0" rtl="0" algn="l">
              <a:spcBef>
                <a:spcPts val="320"/>
              </a:spcBef>
              <a:spcAft>
                <a:spcPts val="0"/>
              </a:spcAft>
              <a:buClr>
                <a:schemeClr val="dk1"/>
              </a:buClr>
              <a:buFont typeface="Arial"/>
              <a:buNone/>
              <a:defRPr b="1" i="0" sz="1600" u="none" cap="none" strike="noStrike">
                <a:solidFill>
                  <a:schemeClr val="dk1"/>
                </a:solidFill>
                <a:latin typeface="Calibri"/>
                <a:ea typeface="Calibri"/>
                <a:cs typeface="Calibri"/>
                <a:sym typeface="Calibri"/>
              </a:defRPr>
            </a:lvl4pPr>
            <a:lvl5pPr indent="0" lvl="4" marL="1828800" marR="0" rtl="0" algn="l">
              <a:spcBef>
                <a:spcPts val="320"/>
              </a:spcBef>
              <a:spcAft>
                <a:spcPts val="0"/>
              </a:spcAft>
              <a:buClr>
                <a:schemeClr val="dk1"/>
              </a:buClr>
              <a:buFont typeface="Arial"/>
              <a:buNone/>
              <a:defRPr b="1" i="0" sz="1600" u="none" cap="none" strike="noStrike">
                <a:solidFill>
                  <a:schemeClr val="dk1"/>
                </a:solidFill>
                <a:latin typeface="Calibri"/>
                <a:ea typeface="Calibri"/>
                <a:cs typeface="Calibri"/>
                <a:sym typeface="Calibri"/>
              </a:defRPr>
            </a:lvl5pPr>
            <a:lvl6pPr indent="0" lvl="5" marL="22860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6pPr>
            <a:lvl7pPr indent="0" lvl="6" marL="27432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7pPr>
            <a:lvl8pPr indent="0" lvl="7" marL="32004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8pPr>
            <a:lvl9pPr indent="0" lvl="8" marL="3657600" marR="0" rtl="0" algn="l">
              <a:spcBef>
                <a:spcPts val="320"/>
              </a:spcBef>
              <a:buClr>
                <a:schemeClr val="dk1"/>
              </a:buClr>
              <a:buFont typeface="Arial"/>
              <a:buNone/>
              <a:defRPr b="1" i="0" sz="1600" u="none" cap="none" strike="noStrike">
                <a:solidFill>
                  <a:schemeClr val="dk1"/>
                </a:solidFill>
                <a:latin typeface="Calibri"/>
                <a:ea typeface="Calibri"/>
                <a:cs typeface="Calibri"/>
                <a:sym typeface="Calibri"/>
              </a:defRPr>
            </a:lvl9pPr>
          </a:lstStyle>
          <a:p/>
        </p:txBody>
      </p:sp>
      <p:sp>
        <p:nvSpPr>
          <p:cNvPr id="68" name="Shape 68"/>
          <p:cNvSpPr txBox="1"/>
          <p:nvPr>
            <p:ph idx="4" type="body"/>
          </p:nvPr>
        </p:nvSpPr>
        <p:spPr>
          <a:xfrm>
            <a:off x="4645025" y="2174875"/>
            <a:ext cx="4041774" cy="3951287"/>
          </a:xfrm>
          <a:prstGeom prst="rect">
            <a:avLst/>
          </a:prstGeom>
          <a:noFill/>
          <a:ln>
            <a:noFill/>
          </a:ln>
        </p:spPr>
        <p:txBody>
          <a:bodyPr anchorCtr="0" anchor="t" bIns="91425" lIns="91425" rIns="91425" tIns="91425"/>
          <a:lstStyle>
            <a:lvl1pPr indent="-190500" lvl="0" marL="342900" marR="0" rtl="0" algn="l">
              <a:spcBef>
                <a:spcPts val="480"/>
              </a:spcBef>
              <a:spcAft>
                <a:spcPts val="0"/>
              </a:spcAft>
              <a:buClr>
                <a:schemeClr val="dk1"/>
              </a:buClr>
              <a:buSzPct val="100000"/>
              <a:buFont typeface="Arial"/>
              <a:buChar char="•"/>
              <a:defRPr b="0" i="0" sz="2400" u="none" cap="none" strike="noStrike">
                <a:solidFill>
                  <a:schemeClr val="dk1"/>
                </a:solidFill>
                <a:latin typeface="Calibri"/>
                <a:ea typeface="Calibri"/>
                <a:cs typeface="Calibri"/>
                <a:sym typeface="Calibri"/>
              </a:defRPr>
            </a:lvl1pPr>
            <a:lvl2pPr indent="-158750" lvl="1" marL="74295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2pPr>
            <a:lvl3pPr indent="-114300" lvl="2" marL="1143000" marR="0" rtl="0" algn="l">
              <a:spcBef>
                <a:spcPts val="360"/>
              </a:spcBef>
              <a:spcAft>
                <a:spcPts val="0"/>
              </a:spcAft>
              <a:buClr>
                <a:schemeClr val="dk1"/>
              </a:buClr>
              <a:buSzPct val="100000"/>
              <a:buFont typeface="Arial"/>
              <a:buChar char="•"/>
              <a:defRPr b="0" i="0" sz="1800" u="none" cap="none" strike="noStrike">
                <a:solidFill>
                  <a:schemeClr val="dk1"/>
                </a:solidFill>
                <a:latin typeface="Calibri"/>
                <a:ea typeface="Calibri"/>
                <a:cs typeface="Calibri"/>
                <a:sym typeface="Calibri"/>
              </a:defRPr>
            </a:lvl3pPr>
            <a:lvl4pPr indent="-127000" lvl="3" marL="1600200" marR="0" rtl="0" algn="l">
              <a:spcBef>
                <a:spcPts val="320"/>
              </a:spcBef>
              <a:spcAft>
                <a:spcPts val="0"/>
              </a:spcAft>
              <a:buClr>
                <a:schemeClr val="dk1"/>
              </a:buClr>
              <a:buSzPct val="100000"/>
              <a:buFont typeface="Arial"/>
              <a:buChar char="–"/>
              <a:defRPr b="0" i="0" sz="1600" u="none" cap="none" strike="noStrike">
                <a:solidFill>
                  <a:schemeClr val="dk1"/>
                </a:solidFill>
                <a:latin typeface="Calibri"/>
                <a:ea typeface="Calibri"/>
                <a:cs typeface="Calibri"/>
                <a:sym typeface="Calibri"/>
              </a:defRPr>
            </a:lvl4pPr>
            <a:lvl5pPr indent="-127000" lvl="4" marL="2057400" marR="0" rtl="0" algn="l">
              <a:spcBef>
                <a:spcPts val="320"/>
              </a:spcBef>
              <a:spcAft>
                <a:spcPts val="0"/>
              </a:spcAft>
              <a:buClr>
                <a:schemeClr val="dk1"/>
              </a:buClr>
              <a:buSzPct val="100000"/>
              <a:buFont typeface="Arial"/>
              <a:buChar char="»"/>
              <a:defRPr b="0" i="0" sz="1600" u="none" cap="none" strike="noStrike">
                <a:solidFill>
                  <a:schemeClr val="dk1"/>
                </a:solidFill>
                <a:latin typeface="Calibri"/>
                <a:ea typeface="Calibri"/>
                <a:cs typeface="Calibri"/>
                <a:sym typeface="Calibri"/>
              </a:defRPr>
            </a:lvl5pPr>
            <a:lvl6pPr indent="-127000" lvl="5" marL="25146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6pPr>
            <a:lvl7pPr indent="-127000" lvl="6" marL="29718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7pPr>
            <a:lvl8pPr indent="-127000" lvl="7" marL="34290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8pPr>
            <a:lvl9pPr indent="-127000" lvl="8" marL="3886200" marR="0" rtl="0" algn="l">
              <a:spcBef>
                <a:spcPts val="320"/>
              </a:spcBef>
              <a:buClr>
                <a:schemeClr val="dk1"/>
              </a:buClr>
              <a:buSzPct val="100000"/>
              <a:buFont typeface="Arial"/>
              <a:buChar char="•"/>
              <a:defRPr b="0" i="0" sz="1600" u="none" cap="none" strike="noStrike">
                <a:solidFill>
                  <a:schemeClr val="dk1"/>
                </a:solidFill>
                <a:latin typeface="Calibri"/>
                <a:ea typeface="Calibri"/>
                <a:cs typeface="Calibri"/>
                <a:sym typeface="Calibri"/>
              </a:defRPr>
            </a:lvl9pPr>
          </a:lstStyle>
          <a:p/>
        </p:txBody>
      </p:sp>
      <p:sp>
        <p:nvSpPr>
          <p:cNvPr id="69" name="Shape 69"/>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200" u="none">
                <a:solidFill>
                  <a:srgbClr val="898989"/>
                </a:solidFill>
                <a:latin typeface="Calibri"/>
                <a:ea typeface="Calibri"/>
                <a:cs typeface="Calibri"/>
                <a:sym typeface="Calibri"/>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70" name="Shape 70"/>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71" name="Shape 71"/>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98989"/>
              </a:buClr>
              <a:buSzPct val="25000"/>
              <a:buFont typeface="Calibri"/>
              <a:buNone/>
            </a:pPr>
            <a:fld id="{00000000-1234-1234-1234-123412341234}" type="slidenum">
              <a:rPr b="0" i="0" lang="en-US" sz="1200" u="none">
                <a:solidFill>
                  <a:srgbClr val="898989"/>
                </a:solidFill>
                <a:latin typeface="Calibri"/>
                <a:ea typeface="Calibri"/>
                <a:cs typeface="Calibri"/>
                <a:sym typeface="Calibri"/>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5.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6.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3.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CEDB1"/>
        </a:solidFill>
      </p:bgPr>
    </p:bg>
    <p:spTree>
      <p:nvGrpSpPr>
        <p:cNvPr id="9" name="Shape 9"/>
        <p:cNvGrpSpPr/>
        <p:nvPr/>
      </p:nvGrpSpPr>
      <p:grpSpPr>
        <a:xfrm>
          <a:off x="0" y="0"/>
          <a:ext cx="0" cy="0"/>
          <a:chOff x="0" y="0"/>
          <a:chExt cx="0" cy="0"/>
        </a:xfrm>
      </p:grpSpPr>
      <p:sp>
        <p:nvSpPr>
          <p:cNvPr id="10" name="Shape 10"/>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None/>
              <a:defRPr b="0" i="0" sz="4400" u="none" cap="none" strike="noStrike">
                <a:solidFill>
                  <a:schemeClr val="dk1"/>
                </a:solidFill>
                <a:latin typeface="Calibri"/>
                <a:ea typeface="Calibri"/>
                <a:cs typeface="Calibri"/>
                <a:sym typeface="Calibri"/>
              </a:defRPr>
            </a:lvl9pPr>
          </a:lstStyle>
          <a:p/>
        </p:txBody>
      </p:sp>
      <p:sp>
        <p:nvSpPr>
          <p:cNvPr id="11" name="Shape 11"/>
          <p:cNvSpPr txBox="1"/>
          <p:nvPr>
            <p:ph idx="1" type="body"/>
          </p:nvPr>
        </p:nvSpPr>
        <p:spPr>
          <a:xfrm>
            <a:off x="457200" y="1600200"/>
            <a:ext cx="8229600" cy="4525961"/>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spcAft>
                <a:spcPts val="0"/>
              </a:spcAft>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spcAft>
                <a:spcPts val="0"/>
              </a:spcAft>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Shape 12"/>
          <p:cNvSpPr txBox="1"/>
          <p:nvPr>
            <p:ph idx="10" type="dt"/>
          </p:nvPr>
        </p:nvSpPr>
        <p:spPr>
          <a:xfrm>
            <a:off x="457200" y="6356350"/>
            <a:ext cx="2133599"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200" u="none" cap="none" strike="noStrike">
                <a:solidFill>
                  <a:srgbClr val="898989"/>
                </a:solidFill>
                <a:latin typeface="Calibri"/>
                <a:ea typeface="Calibri"/>
                <a:cs typeface="Calibri"/>
                <a:sym typeface="Calibri"/>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13" name="Shape 13"/>
          <p:cNvSpPr txBox="1"/>
          <p:nvPr>
            <p:ph idx="11" type="ftr"/>
          </p:nvPr>
        </p:nvSpPr>
        <p:spPr>
          <a:xfrm>
            <a:off x="3124200" y="6356350"/>
            <a:ext cx="2895600" cy="365125"/>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14" name="Shape 14"/>
          <p:cNvSpPr txBox="1"/>
          <p:nvPr>
            <p:ph idx="12" type="sldNum"/>
          </p:nvPr>
        </p:nvSpPr>
        <p:spPr>
          <a:xfrm>
            <a:off x="6553200" y="6356350"/>
            <a:ext cx="2133599" cy="365125"/>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98989"/>
              </a:buClr>
              <a:buSzPct val="25000"/>
              <a:buFont typeface="Calibri"/>
              <a:buNone/>
            </a:pPr>
            <a:fld id="{00000000-1234-1234-1234-123412341234}" type="slidenum">
              <a:rPr b="0" i="0" lang="en-US" sz="1200" u="none" cap="none" strike="noStrike">
                <a:solidFill>
                  <a:srgbClr val="898989"/>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CEDB1"/>
        </a:solidFill>
      </p:bgPr>
    </p:bg>
    <p:spTree>
      <p:nvGrpSpPr>
        <p:cNvPr id="84" name="Shape 84"/>
        <p:cNvGrpSpPr/>
        <p:nvPr/>
      </p:nvGrpSpPr>
      <p:grpSpPr>
        <a:xfrm>
          <a:off x="0" y="0"/>
          <a:ext cx="0" cy="0"/>
          <a:chOff x="0" y="0"/>
          <a:chExt cx="0" cy="0"/>
        </a:xfrm>
      </p:grpSpPr>
      <p:sp>
        <p:nvSpPr>
          <p:cNvPr id="85" name="Shape 85"/>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None/>
              <a:defRPr b="0" i="0" sz="4400" u="none" cap="none" strike="noStrike">
                <a:solidFill>
                  <a:schemeClr val="dk1"/>
                </a:solidFill>
                <a:latin typeface="Calibri"/>
                <a:ea typeface="Calibri"/>
                <a:cs typeface="Calibri"/>
                <a:sym typeface="Calibri"/>
              </a:defRPr>
            </a:lvl9pPr>
          </a:lstStyle>
          <a:p/>
        </p:txBody>
      </p:sp>
      <p:sp>
        <p:nvSpPr>
          <p:cNvPr id="86" name="Shape 86"/>
          <p:cNvSpPr txBox="1"/>
          <p:nvPr>
            <p:ph idx="1" type="body"/>
          </p:nvPr>
        </p:nvSpPr>
        <p:spPr>
          <a:xfrm>
            <a:off x="457200" y="1600200"/>
            <a:ext cx="8229600" cy="4525961"/>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spcAft>
                <a:spcPts val="0"/>
              </a:spcAft>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spcAft>
                <a:spcPts val="0"/>
              </a:spcAft>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87" name="Shape 87"/>
          <p:cNvSpPr txBox="1"/>
          <p:nvPr>
            <p:ph idx="11" type="ftr"/>
          </p:nvPr>
        </p:nvSpPr>
        <p:spPr>
          <a:xfrm>
            <a:off x="3124200" y="6248400"/>
            <a:ext cx="2895600" cy="4572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88" name="Shape 88"/>
          <p:cNvSpPr txBox="1"/>
          <p:nvPr>
            <p:ph idx="12" type="sldNum"/>
          </p:nvPr>
        </p:nvSpPr>
        <p:spPr>
          <a:xfrm>
            <a:off x="6553200" y="6243637"/>
            <a:ext cx="2133599" cy="457200"/>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98989"/>
              </a:buClr>
              <a:buSzPct val="25000"/>
              <a:buFont typeface="Calibri"/>
              <a:buNone/>
            </a:pPr>
            <a:fld id="{00000000-1234-1234-1234-123412341234}" type="slidenum">
              <a:rPr b="0" i="0" lang="en-US" sz="1200" u="none">
                <a:solidFill>
                  <a:srgbClr val="898989"/>
                </a:solidFill>
                <a:latin typeface="Calibri"/>
                <a:ea typeface="Calibri"/>
                <a:cs typeface="Calibri"/>
                <a:sym typeface="Calibri"/>
              </a:rPr>
              <a:t>‹#›</a:t>
            </a:fld>
          </a:p>
        </p:txBody>
      </p:sp>
      <p:sp>
        <p:nvSpPr>
          <p:cNvPr id="89" name="Shape 89"/>
          <p:cNvSpPr txBox="1"/>
          <p:nvPr>
            <p:ph idx="10" type="dt"/>
          </p:nvPr>
        </p:nvSpPr>
        <p:spPr>
          <a:xfrm>
            <a:off x="457200" y="6248400"/>
            <a:ext cx="2133599" cy="4572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5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CEDB1"/>
        </a:solidFill>
      </p:bgPr>
    </p:bg>
    <p:spTree>
      <p:nvGrpSpPr>
        <p:cNvPr id="98" name="Shape 98"/>
        <p:cNvGrpSpPr/>
        <p:nvPr/>
      </p:nvGrpSpPr>
      <p:grpSpPr>
        <a:xfrm>
          <a:off x="0" y="0"/>
          <a:ext cx="0" cy="0"/>
          <a:chOff x="0" y="0"/>
          <a:chExt cx="0" cy="0"/>
        </a:xfrm>
      </p:grpSpPr>
      <p:sp>
        <p:nvSpPr>
          <p:cNvPr id="99" name="Shape 99"/>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None/>
              <a:defRPr b="0" i="0" sz="4400" u="none" cap="none" strike="noStrike">
                <a:solidFill>
                  <a:schemeClr val="dk1"/>
                </a:solidFill>
                <a:latin typeface="Calibri"/>
                <a:ea typeface="Calibri"/>
                <a:cs typeface="Calibri"/>
                <a:sym typeface="Calibri"/>
              </a:defRPr>
            </a:lvl9pPr>
          </a:lstStyle>
          <a:p/>
        </p:txBody>
      </p:sp>
      <p:sp>
        <p:nvSpPr>
          <p:cNvPr id="100" name="Shape 100"/>
          <p:cNvSpPr txBox="1"/>
          <p:nvPr>
            <p:ph idx="1" type="body"/>
          </p:nvPr>
        </p:nvSpPr>
        <p:spPr>
          <a:xfrm>
            <a:off x="457200" y="1600200"/>
            <a:ext cx="8229600" cy="4525961"/>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spcAft>
                <a:spcPts val="0"/>
              </a:spcAft>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spcAft>
                <a:spcPts val="0"/>
              </a:spcAft>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101" name="Shape 101"/>
          <p:cNvSpPr txBox="1"/>
          <p:nvPr>
            <p:ph idx="11" type="ftr"/>
          </p:nvPr>
        </p:nvSpPr>
        <p:spPr>
          <a:xfrm>
            <a:off x="3124200" y="6248400"/>
            <a:ext cx="2895600" cy="4572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102" name="Shape 102"/>
          <p:cNvSpPr txBox="1"/>
          <p:nvPr>
            <p:ph idx="12" type="sldNum"/>
          </p:nvPr>
        </p:nvSpPr>
        <p:spPr>
          <a:xfrm>
            <a:off x="6553200" y="6243637"/>
            <a:ext cx="2133599" cy="457200"/>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98989"/>
              </a:buClr>
              <a:buSzPct val="25000"/>
              <a:buFont typeface="Calibri"/>
              <a:buNone/>
            </a:pPr>
            <a:fld id="{00000000-1234-1234-1234-123412341234}" type="slidenum">
              <a:rPr b="0" i="0" lang="en-US" sz="1200" u="none">
                <a:solidFill>
                  <a:srgbClr val="898989"/>
                </a:solidFill>
                <a:latin typeface="Calibri"/>
                <a:ea typeface="Calibri"/>
                <a:cs typeface="Calibri"/>
                <a:sym typeface="Calibri"/>
              </a:rPr>
              <a:t>‹#›</a:t>
            </a:fld>
          </a:p>
        </p:txBody>
      </p:sp>
      <p:sp>
        <p:nvSpPr>
          <p:cNvPr id="103" name="Shape 103"/>
          <p:cNvSpPr txBox="1"/>
          <p:nvPr>
            <p:ph idx="10" type="dt"/>
          </p:nvPr>
        </p:nvSpPr>
        <p:spPr>
          <a:xfrm>
            <a:off x="457200" y="6248400"/>
            <a:ext cx="2133599" cy="4572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60"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CEDB1"/>
        </a:solidFill>
      </p:bgPr>
    </p:bg>
    <p:spTree>
      <p:nvGrpSpPr>
        <p:cNvPr id="109" name="Shape 109"/>
        <p:cNvGrpSpPr/>
        <p:nvPr/>
      </p:nvGrpSpPr>
      <p:grpSpPr>
        <a:xfrm>
          <a:off x="0" y="0"/>
          <a:ext cx="0" cy="0"/>
          <a:chOff x="0" y="0"/>
          <a:chExt cx="0" cy="0"/>
        </a:xfrm>
      </p:grpSpPr>
      <p:sp>
        <p:nvSpPr>
          <p:cNvPr id="110" name="Shape 110"/>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None/>
              <a:defRPr b="0" i="0" sz="4400" u="none" cap="none" strike="noStrike">
                <a:solidFill>
                  <a:schemeClr val="dk1"/>
                </a:solidFill>
                <a:latin typeface="Calibri"/>
                <a:ea typeface="Calibri"/>
                <a:cs typeface="Calibri"/>
                <a:sym typeface="Calibri"/>
              </a:defRPr>
            </a:lvl9pPr>
          </a:lstStyle>
          <a:p/>
        </p:txBody>
      </p:sp>
      <p:sp>
        <p:nvSpPr>
          <p:cNvPr id="111" name="Shape 111"/>
          <p:cNvSpPr txBox="1"/>
          <p:nvPr>
            <p:ph idx="1" type="body"/>
          </p:nvPr>
        </p:nvSpPr>
        <p:spPr>
          <a:xfrm>
            <a:off x="457200" y="1600200"/>
            <a:ext cx="8229600" cy="4525961"/>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spcAft>
                <a:spcPts val="0"/>
              </a:spcAft>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spcAft>
                <a:spcPts val="0"/>
              </a:spcAft>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112" name="Shape 112"/>
          <p:cNvSpPr txBox="1"/>
          <p:nvPr>
            <p:ph idx="11" type="ftr"/>
          </p:nvPr>
        </p:nvSpPr>
        <p:spPr>
          <a:xfrm>
            <a:off x="3124200" y="6248400"/>
            <a:ext cx="2895600" cy="4572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113" name="Shape 113"/>
          <p:cNvSpPr txBox="1"/>
          <p:nvPr>
            <p:ph idx="12" type="sldNum"/>
          </p:nvPr>
        </p:nvSpPr>
        <p:spPr>
          <a:xfrm>
            <a:off x="6553200" y="6243637"/>
            <a:ext cx="2133599" cy="457200"/>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98989"/>
              </a:buClr>
              <a:buSzPct val="25000"/>
              <a:buFont typeface="Calibri"/>
              <a:buNone/>
            </a:pPr>
            <a:fld id="{00000000-1234-1234-1234-123412341234}" type="slidenum">
              <a:rPr b="0" i="0" lang="en-US" sz="1200" u="none">
                <a:solidFill>
                  <a:srgbClr val="898989"/>
                </a:solidFill>
                <a:latin typeface="Calibri"/>
                <a:ea typeface="Calibri"/>
                <a:cs typeface="Calibri"/>
                <a:sym typeface="Calibri"/>
              </a:rPr>
              <a:t>‹#›</a:t>
            </a:fld>
          </a:p>
        </p:txBody>
      </p:sp>
      <p:sp>
        <p:nvSpPr>
          <p:cNvPr id="114" name="Shape 114"/>
          <p:cNvSpPr txBox="1"/>
          <p:nvPr>
            <p:ph idx="10" type="dt"/>
          </p:nvPr>
        </p:nvSpPr>
        <p:spPr>
          <a:xfrm>
            <a:off x="457200" y="6248400"/>
            <a:ext cx="2133599" cy="4572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6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CEDB1"/>
        </a:solidFill>
      </p:bgPr>
    </p:bg>
    <p:spTree>
      <p:nvGrpSpPr>
        <p:cNvPr id="122" name="Shape 122"/>
        <p:cNvGrpSpPr/>
        <p:nvPr/>
      </p:nvGrpSpPr>
      <p:grpSpPr>
        <a:xfrm>
          <a:off x="0" y="0"/>
          <a:ext cx="0" cy="0"/>
          <a:chOff x="0" y="0"/>
          <a:chExt cx="0" cy="0"/>
        </a:xfrm>
      </p:grpSpPr>
      <p:sp>
        <p:nvSpPr>
          <p:cNvPr id="123" name="Shape 123"/>
          <p:cNvSpPr txBox="1"/>
          <p:nvPr>
            <p:ph type="title"/>
          </p:nvPr>
        </p:nvSpPr>
        <p:spPr>
          <a:xfrm>
            <a:off x="457200" y="274637"/>
            <a:ext cx="8229600" cy="1143000"/>
          </a:xfrm>
          <a:prstGeom prst="rect">
            <a:avLst/>
          </a:prstGeom>
          <a:noFill/>
          <a:ln>
            <a:noFill/>
          </a:ln>
        </p:spPr>
        <p:txBody>
          <a:bodyPr anchorCtr="0" anchor="ctr" bIns="91425" lIns="91425" rIns="91425" tIns="91425"/>
          <a:lstStyle>
            <a:lvl1pPr indent="0" lvl="0" marL="0" marR="0" rtl="0" algn="ctr">
              <a:spcBef>
                <a:spcPts val="0"/>
              </a:spcBef>
              <a:spcAft>
                <a:spcPts val="0"/>
              </a:spcAft>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None/>
              <a:defRPr b="0" i="0" sz="4400" u="none" cap="none" strike="noStrike">
                <a:solidFill>
                  <a:schemeClr val="dk1"/>
                </a:solidFill>
                <a:latin typeface="Calibri"/>
                <a:ea typeface="Calibri"/>
                <a:cs typeface="Calibri"/>
                <a:sym typeface="Calibri"/>
              </a:defRPr>
            </a:lvl9pPr>
          </a:lstStyle>
          <a:p/>
        </p:txBody>
      </p:sp>
      <p:sp>
        <p:nvSpPr>
          <p:cNvPr id="124" name="Shape 124"/>
          <p:cNvSpPr txBox="1"/>
          <p:nvPr>
            <p:ph idx="1" type="body"/>
          </p:nvPr>
        </p:nvSpPr>
        <p:spPr>
          <a:xfrm>
            <a:off x="457200" y="1600200"/>
            <a:ext cx="8229600" cy="4525961"/>
          </a:xfrm>
          <a:prstGeom prst="rect">
            <a:avLst/>
          </a:prstGeom>
          <a:noFill/>
          <a:ln>
            <a:noFill/>
          </a:ln>
        </p:spPr>
        <p:txBody>
          <a:bodyPr anchorCtr="0" anchor="t" bIns="91425" lIns="91425" rIns="91425" tIns="91425"/>
          <a:lstStyle>
            <a:lvl1pPr indent="-139700" lvl="0" marL="342900" marR="0" rtl="0" algn="l">
              <a:spcBef>
                <a:spcPts val="640"/>
              </a:spcBef>
              <a:spcAft>
                <a:spcPts val="0"/>
              </a:spcAft>
              <a:buClr>
                <a:schemeClr val="dk1"/>
              </a:buClr>
              <a:buSzPct val="1000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spcAft>
                <a:spcPts val="0"/>
              </a:spcAft>
              <a:buClr>
                <a:schemeClr val="dk1"/>
              </a:buClr>
              <a:buSzPct val="1000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spcAft>
                <a:spcPts val="0"/>
              </a:spcAft>
              <a:buClr>
                <a:schemeClr val="dk1"/>
              </a:buClr>
              <a:buSzPct val="1000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spcAft>
                <a:spcPts val="0"/>
              </a:spcAft>
              <a:buClr>
                <a:schemeClr val="dk1"/>
              </a:buClr>
              <a:buSzPct val="100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ct val="100000"/>
              <a:buFont typeface="Arial"/>
              <a:buChar char="•"/>
              <a:defRPr b="0" i="0" sz="2000" u="none" cap="none" strike="noStrike">
                <a:solidFill>
                  <a:schemeClr val="dk1"/>
                </a:solidFill>
                <a:latin typeface="Calibri"/>
                <a:ea typeface="Calibri"/>
                <a:cs typeface="Calibri"/>
                <a:sym typeface="Calibri"/>
              </a:defRPr>
            </a:lvl9pPr>
          </a:lstStyle>
          <a:p/>
        </p:txBody>
      </p:sp>
      <p:sp>
        <p:nvSpPr>
          <p:cNvPr id="125" name="Shape 125"/>
          <p:cNvSpPr txBox="1"/>
          <p:nvPr>
            <p:ph idx="11" type="ftr"/>
          </p:nvPr>
        </p:nvSpPr>
        <p:spPr>
          <a:xfrm>
            <a:off x="3124200" y="6248400"/>
            <a:ext cx="2895600" cy="4572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
        <p:nvSpPr>
          <p:cNvPr id="126" name="Shape 126"/>
          <p:cNvSpPr txBox="1"/>
          <p:nvPr>
            <p:ph idx="12" type="sldNum"/>
          </p:nvPr>
        </p:nvSpPr>
        <p:spPr>
          <a:xfrm>
            <a:off x="6553200" y="6243637"/>
            <a:ext cx="2133599" cy="457200"/>
          </a:xfrm>
          <a:prstGeom prst="rect">
            <a:avLst/>
          </a:prstGeom>
          <a:noFill/>
          <a:ln>
            <a:noFill/>
          </a:ln>
        </p:spPr>
        <p:txBody>
          <a:bodyPr anchorCtr="0" anchor="ctr" bIns="45700" lIns="91425" rIns="91425" tIns="45700">
            <a:noAutofit/>
          </a:bodyPr>
          <a:lstStyle/>
          <a:p>
            <a:pPr indent="0" lvl="0" marL="0" marR="0" rtl="0" algn="r">
              <a:lnSpc>
                <a:spcPct val="100000"/>
              </a:lnSpc>
              <a:spcBef>
                <a:spcPts val="0"/>
              </a:spcBef>
              <a:spcAft>
                <a:spcPts val="0"/>
              </a:spcAft>
              <a:buClr>
                <a:srgbClr val="898989"/>
              </a:buClr>
              <a:buSzPct val="25000"/>
              <a:buFont typeface="Calibri"/>
              <a:buNone/>
            </a:pPr>
            <a:fld id="{00000000-1234-1234-1234-123412341234}" type="slidenum">
              <a:rPr b="0" i="0" lang="en-US" sz="1200" u="none">
                <a:solidFill>
                  <a:srgbClr val="898989"/>
                </a:solidFill>
                <a:latin typeface="Calibri"/>
                <a:ea typeface="Calibri"/>
                <a:cs typeface="Calibri"/>
                <a:sym typeface="Calibri"/>
              </a:rPr>
              <a:t>‹#›</a:t>
            </a:fld>
          </a:p>
        </p:txBody>
      </p:sp>
      <p:sp>
        <p:nvSpPr>
          <p:cNvPr id="127" name="Shape 127"/>
          <p:cNvSpPr txBox="1"/>
          <p:nvPr>
            <p:ph idx="10" type="dt"/>
          </p:nvPr>
        </p:nvSpPr>
        <p:spPr>
          <a:xfrm>
            <a:off x="457200" y="6248400"/>
            <a:ext cx="2133599" cy="457200"/>
          </a:xfrm>
          <a:prstGeom prst="rect">
            <a:avLst/>
          </a:prstGeom>
          <a:noFill/>
          <a:ln>
            <a:noFill/>
          </a:ln>
        </p:spPr>
        <p:txBody>
          <a:bodyPr anchorCtr="0" anchor="ctr" bIns="91425" lIns="91425" rIns="91425" tIns="91425"/>
          <a:lstStyle>
            <a:lvl1pPr indent="0" lvl="0" marL="0" marR="0" rtl="0" algn="l">
              <a:lnSpc>
                <a:spcPct val="100000"/>
              </a:lnSpc>
              <a:spcBef>
                <a:spcPts val="0"/>
              </a:spcBef>
              <a:spcAft>
                <a:spcPts val="0"/>
              </a:spcAft>
              <a:buNone/>
              <a:defRPr b="0" i="0" sz="1800" u="none">
                <a:solidFill>
                  <a:schemeClr val="dk1"/>
                </a:solidFill>
                <a:latin typeface="Arial"/>
                <a:ea typeface="Arial"/>
                <a:cs typeface="Arial"/>
                <a:sym typeface="Arial"/>
              </a:defRPr>
            </a:lvl1pPr>
            <a:lvl2pPr indent="0" lvl="1" marL="4572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None/>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62"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9.jpg"/><Relationship Id="rId5"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hyperlink" Target="https://drive.google.com/file/d/0By7IY-h_8M0dWmtUWkp1UVZNT00/view" TargetMode="External"/><Relationship Id="rId5"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3.jpg"/><Relationship Id="rId4" Type="http://schemas.openxmlformats.org/officeDocument/2006/relationships/image" Target="../media/image21.jpg"/><Relationship Id="rId5"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hyperlink" Target="https://de.wikipedia.org/wiki/Genregulation" TargetMode="External"/><Relationship Id="rId4" Type="http://schemas.openxmlformats.org/officeDocument/2006/relationships/hyperlink" Target="https://de.wikipedia.org/wiki/Genexpression" TargetMode="External"/><Relationship Id="rId5" Type="http://schemas.openxmlformats.org/officeDocument/2006/relationships/hyperlink" Target="https://de.wikipedia.org/wiki/Gen"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66.png"/><Relationship Id="rId4" Type="http://schemas.openxmlformats.org/officeDocument/2006/relationships/image" Target="../media/image3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4.jpg"/><Relationship Id="rId4" Type="http://schemas.openxmlformats.org/officeDocument/2006/relationships/image" Target="../media/image3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28.jpg"/><Relationship Id="rId4" Type="http://schemas.openxmlformats.org/officeDocument/2006/relationships/image" Target="../media/image3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3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8.png"/><Relationship Id="rId4" Type="http://schemas.openxmlformats.org/officeDocument/2006/relationships/image" Target="../media/image3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6.png"/><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6.png"/><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4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 Id="rId3"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2.png"/><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2.jpg"/><Relationship Id="rId4" Type="http://schemas.openxmlformats.org/officeDocument/2006/relationships/image" Target="../media/image44.jpg"/><Relationship Id="rId5" Type="http://schemas.openxmlformats.org/officeDocument/2006/relationships/image" Target="../media/image4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7.png"/><Relationship Id="rId4" Type="http://schemas.openxmlformats.org/officeDocument/2006/relationships/image" Target="../media/image4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image" Target="../media/image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1.xml"/><Relationship Id="rId3" Type="http://schemas.openxmlformats.org/officeDocument/2006/relationships/image" Target="../media/image5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62.jpg"/><Relationship Id="rId4" Type="http://schemas.openxmlformats.org/officeDocument/2006/relationships/image" Target="../media/image49.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48.jpg"/><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61.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5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5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5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5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6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53.jpg"/><Relationship Id="rId4" Type="http://schemas.openxmlformats.org/officeDocument/2006/relationships/image" Target="../media/image58.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6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59.jpg"/><Relationship Id="rId4" Type="http://schemas.openxmlformats.org/officeDocument/2006/relationships/image" Target="../media/image60.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6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hyperlink" Target="https://www.youtube.com/watch?v=2wPJvTSP4hE"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13.png"/><Relationship Id="rId5"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pic>
        <p:nvPicPr>
          <p:cNvPr descr="Ind-Fabel.gif" id="139" name="Shape 139"/>
          <p:cNvPicPr preferRelativeResize="0"/>
          <p:nvPr/>
        </p:nvPicPr>
        <p:blipFill rotWithShape="1">
          <a:blip r:embed="rId3">
            <a:alphaModFix/>
          </a:blip>
          <a:srcRect b="0" l="0" r="0" t="0"/>
          <a:stretch/>
        </p:blipFill>
        <p:spPr>
          <a:xfrm>
            <a:off x="1042987" y="1819275"/>
            <a:ext cx="7345361" cy="4846636"/>
          </a:xfrm>
          <a:prstGeom prst="rect">
            <a:avLst/>
          </a:prstGeom>
          <a:noFill/>
          <a:ln>
            <a:noFill/>
          </a:ln>
        </p:spPr>
      </p:pic>
      <p:sp>
        <p:nvSpPr>
          <p:cNvPr id="140" name="Shape 140"/>
          <p:cNvSpPr txBox="1"/>
          <p:nvPr/>
        </p:nvSpPr>
        <p:spPr>
          <a:xfrm>
            <a:off x="755650" y="115886"/>
            <a:ext cx="7561261" cy="647700"/>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0" i="0" lang="en-US" sz="3600" u="none" cap="none" strike="noStrike">
                <a:solidFill>
                  <a:schemeClr val="dk1"/>
                </a:solidFill>
                <a:latin typeface="Arial"/>
                <a:ea typeface="Arial"/>
                <a:cs typeface="Arial"/>
                <a:sym typeface="Arial"/>
              </a:rPr>
              <a:t>Unsere Erkenntnisfähigkeit</a:t>
            </a:r>
          </a:p>
        </p:txBody>
      </p:sp>
      <p:sp>
        <p:nvSpPr>
          <p:cNvPr id="141" name="Shape 141"/>
          <p:cNvSpPr txBox="1"/>
          <p:nvPr/>
        </p:nvSpPr>
        <p:spPr>
          <a:xfrm>
            <a:off x="468312" y="620712"/>
            <a:ext cx="8280399" cy="1230312"/>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0" i="0" lang="en-US" sz="2000" u="none" cap="none" strike="noStrike">
                <a:solidFill>
                  <a:schemeClr val="dk1"/>
                </a:solidFill>
                <a:latin typeface="Arial"/>
                <a:ea typeface="Arial"/>
                <a:cs typeface="Arial"/>
                <a:sym typeface="Arial"/>
              </a:rPr>
              <a:t>Blinde treffen auf einen Elefanten und beschreiben ihre „Wirklichkeit“</a:t>
            </a:r>
            <a:r>
              <a:rPr b="0" i="0" lang="en-US" sz="1800" u="none" cap="none" strike="noStrike">
                <a:solidFill>
                  <a:schemeClr val="dk1"/>
                </a:solidFill>
                <a:latin typeface="Arial"/>
                <a:ea typeface="Arial"/>
                <a:cs typeface="Arial"/>
                <a:sym typeface="Arial"/>
              </a:rPr>
              <a:t>.</a:t>
            </a:r>
          </a:p>
          <a:p>
            <a:pPr indent="0" lvl="0" marL="0" marR="0" rtl="0" algn="ctr">
              <a:lnSpc>
                <a:spcPct val="100000"/>
              </a:lnSpc>
              <a:spcBef>
                <a:spcPts val="0"/>
              </a:spcBef>
              <a:spcAft>
                <a:spcPts val="0"/>
              </a:spcAft>
              <a:buClr>
                <a:schemeClr val="dk1"/>
              </a:buClr>
              <a:buSzPct val="25000"/>
              <a:buFont typeface="Arial"/>
              <a:buNone/>
            </a:pPr>
            <a:r>
              <a:rPr b="0" i="0" lang="en-US" sz="1800" u="none" cap="none" strike="noStrike">
                <a:solidFill>
                  <a:schemeClr val="dk1"/>
                </a:solidFill>
                <a:latin typeface="Arial"/>
                <a:ea typeface="Arial"/>
                <a:cs typeface="Arial"/>
                <a:sym typeface="Arial"/>
              </a:rPr>
              <a:t>Auch jede menschliche und wissenschaftliche Erkenntnis funktioniert so.</a:t>
            </a:r>
          </a:p>
          <a:p>
            <a:pPr indent="0" lvl="0" marL="0" marR="0" rtl="0" algn="ctr">
              <a:lnSpc>
                <a:spcPct val="100000"/>
              </a:lnSpc>
              <a:spcBef>
                <a:spcPts val="0"/>
              </a:spcBef>
              <a:spcAft>
                <a:spcPts val="0"/>
              </a:spcAft>
              <a:buClr>
                <a:schemeClr val="dk1"/>
              </a:buClr>
              <a:buSzPct val="25000"/>
              <a:buFont typeface="Arial"/>
              <a:buNone/>
            </a:pPr>
            <a:r>
              <a:rPr b="0" i="0" lang="en-US" sz="1800" u="none" cap="none" strike="noStrike">
                <a:solidFill>
                  <a:schemeClr val="dk1"/>
                </a:solidFill>
                <a:latin typeface="Arial"/>
                <a:ea typeface="Arial"/>
                <a:cs typeface="Arial"/>
                <a:sym typeface="Arial"/>
              </a:rPr>
              <a:t>Wir haben immer nur Modellvorstellungen, Annäherungen an die „Wirklichkeit“, nie die ganze Wirklichkeit.</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Shape 207"/>
          <p:cNvSpPr txBox="1"/>
          <p:nvPr/>
        </p:nvSpPr>
        <p:spPr>
          <a:xfrm>
            <a:off x="755650" y="3500437"/>
            <a:ext cx="7632699" cy="3698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1800" u="none">
                <a:solidFill>
                  <a:schemeClr val="dk1"/>
                </a:solidFill>
                <a:latin typeface="Calibri"/>
                <a:ea typeface="Calibri"/>
                <a:cs typeface="Calibri"/>
                <a:sym typeface="Calibri"/>
              </a:rPr>
              <a:t>  </a:t>
            </a:r>
          </a:p>
        </p:txBody>
      </p:sp>
      <p:pic>
        <p:nvPicPr>
          <p:cNvPr id="208" name="Shape 208"/>
          <p:cNvPicPr preferRelativeResize="0"/>
          <p:nvPr/>
        </p:nvPicPr>
        <p:blipFill rotWithShape="1">
          <a:blip r:embed="rId3">
            <a:alphaModFix/>
          </a:blip>
          <a:srcRect b="0" l="0" r="0" t="0"/>
          <a:stretch/>
        </p:blipFill>
        <p:spPr>
          <a:xfrm>
            <a:off x="2843211" y="3141661"/>
            <a:ext cx="3889375" cy="3422649"/>
          </a:xfrm>
          <a:prstGeom prst="rect">
            <a:avLst/>
          </a:prstGeom>
          <a:noFill/>
          <a:ln>
            <a:noFill/>
          </a:ln>
        </p:spPr>
      </p:pic>
      <p:sp>
        <p:nvSpPr>
          <p:cNvPr id="209" name="Shape 209"/>
          <p:cNvSpPr txBox="1"/>
          <p:nvPr/>
        </p:nvSpPr>
        <p:spPr>
          <a:xfrm>
            <a:off x="611187" y="698500"/>
            <a:ext cx="7993062" cy="2308225"/>
          </a:xfrm>
          <a:prstGeom prst="rect">
            <a:avLst/>
          </a:prstGeom>
          <a:noFill/>
          <a:ln>
            <a:noFill/>
          </a:ln>
        </p:spPr>
        <p:txBody>
          <a:bodyPr anchorCtr="0" anchor="ctr" bIns="45700" lIns="91425" rIns="91425" tIns="45700">
            <a:noAutofit/>
          </a:bodyPr>
          <a:lstStyle/>
          <a:p>
            <a:pPr indent="0" lvl="0" marL="0" marR="0" rtl="0" algn="l">
              <a:lnSpc>
                <a:spcPct val="100000"/>
              </a:lnSpc>
              <a:spcBef>
                <a:spcPts val="0"/>
              </a:spcBef>
              <a:spcAft>
                <a:spcPts val="0"/>
              </a:spcAft>
              <a:buClr>
                <a:schemeClr val="dk1"/>
              </a:buClr>
              <a:buSzPct val="25000"/>
              <a:buFont typeface="Times New Roman"/>
              <a:buNone/>
            </a:pPr>
            <a:r>
              <a:rPr b="0" i="0" lang="en-US" sz="2400" u="none">
                <a:solidFill>
                  <a:schemeClr val="dk1"/>
                </a:solidFill>
                <a:latin typeface="Times New Roman"/>
                <a:ea typeface="Times New Roman"/>
                <a:cs typeface="Times New Roman"/>
                <a:sym typeface="Times New Roman"/>
              </a:rPr>
              <a:t>Ein Elektron befindet sich während der Rotation um den Atomkern überall gleichzeitig. Es «verschmiert » förmlich, wenn man sich dies in einer Schale vorstellt (Alternativ-Nobelpreisträger Hans-Peter Dürr) oder es stellt ein unscharfes Wellenpaket dar, wenn es nach Physiker Louis-Victor Broglie geht.</a:t>
            </a:r>
          </a:p>
        </p:txBody>
      </p:sp>
      <p:pic>
        <p:nvPicPr>
          <p:cNvPr descr="Luis Victor de Broglie.jpg" id="210" name="Shape 210"/>
          <p:cNvPicPr preferRelativeResize="0"/>
          <p:nvPr/>
        </p:nvPicPr>
        <p:blipFill rotWithShape="1">
          <a:blip r:embed="rId4">
            <a:alphaModFix/>
          </a:blip>
          <a:srcRect b="0" l="0" r="0" t="0"/>
          <a:stretch/>
        </p:blipFill>
        <p:spPr>
          <a:xfrm>
            <a:off x="7235825" y="3933825"/>
            <a:ext cx="1152525" cy="1463675"/>
          </a:xfrm>
          <a:prstGeom prst="rect">
            <a:avLst/>
          </a:prstGeom>
          <a:noFill/>
          <a:ln>
            <a:noFill/>
          </a:ln>
        </p:spPr>
      </p:pic>
      <p:pic>
        <p:nvPicPr>
          <p:cNvPr descr="Hans-Peter_Duerr.jpg" id="211" name="Shape 211"/>
          <p:cNvPicPr preferRelativeResize="0"/>
          <p:nvPr/>
        </p:nvPicPr>
        <p:blipFill rotWithShape="1">
          <a:blip r:embed="rId5">
            <a:alphaModFix/>
          </a:blip>
          <a:srcRect b="0" l="0" r="0" t="0"/>
          <a:stretch/>
        </p:blipFill>
        <p:spPr>
          <a:xfrm>
            <a:off x="611187" y="3860800"/>
            <a:ext cx="1593849" cy="1598611"/>
          </a:xfrm>
          <a:prstGeom prst="rect">
            <a:avLst/>
          </a:prstGeom>
          <a:noFill/>
          <a:ln>
            <a:noFill/>
          </a:ln>
        </p:spPr>
      </p:pic>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Shape 216"/>
          <p:cNvSpPr txBox="1"/>
          <p:nvPr>
            <p:ph idx="4294967295" type="ctrTitle"/>
          </p:nvPr>
        </p:nvSpPr>
        <p:spPr>
          <a:xfrm>
            <a:off x="755650" y="333375"/>
            <a:ext cx="7772400" cy="1800225"/>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1"/>
              </a:buClr>
              <a:buSzPct val="25000"/>
              <a:buFont typeface="Calibri"/>
              <a:buNone/>
            </a:pPr>
            <a:br>
              <a:rPr b="0" i="0" lang="en-US" sz="5900" u="none" cap="none" strike="noStrike">
                <a:solidFill>
                  <a:schemeClr val="dk1"/>
                </a:solidFill>
                <a:latin typeface="Calibri"/>
                <a:ea typeface="Calibri"/>
                <a:cs typeface="Calibri"/>
                <a:sym typeface="Calibri"/>
              </a:rPr>
            </a:br>
            <a:br>
              <a:rPr b="0" i="0" lang="en-US" sz="5900" u="none" cap="none" strike="noStrike">
                <a:solidFill>
                  <a:schemeClr val="dk1"/>
                </a:solidFill>
                <a:latin typeface="Calibri"/>
                <a:ea typeface="Calibri"/>
                <a:cs typeface="Calibri"/>
                <a:sym typeface="Calibri"/>
              </a:rPr>
            </a:br>
            <a:br>
              <a:rPr b="0" i="0" lang="en-US" sz="5900" u="none" cap="none" strike="noStrike">
                <a:solidFill>
                  <a:schemeClr val="dk1"/>
                </a:solidFill>
                <a:latin typeface="Calibri"/>
                <a:ea typeface="Calibri"/>
                <a:cs typeface="Calibri"/>
                <a:sym typeface="Calibri"/>
              </a:rPr>
            </a:br>
            <a:br>
              <a:rPr b="0" i="0" lang="en-US" sz="5900" u="none" cap="none" strike="noStrike">
                <a:solidFill>
                  <a:schemeClr val="dk1"/>
                </a:solidFill>
                <a:latin typeface="Calibri"/>
                <a:ea typeface="Calibri"/>
                <a:cs typeface="Calibri"/>
                <a:sym typeface="Calibri"/>
              </a:rPr>
            </a:br>
            <a:r>
              <a:rPr b="1" i="0" lang="en-US" sz="5900" u="none" cap="none" strike="noStrike">
                <a:solidFill>
                  <a:schemeClr val="dk1"/>
                </a:solidFill>
                <a:latin typeface="Calibri"/>
                <a:ea typeface="Calibri"/>
                <a:cs typeface="Calibri"/>
                <a:sym typeface="Calibri"/>
              </a:rPr>
              <a:t>2.</a:t>
            </a:r>
            <a:r>
              <a:rPr b="0" i="0" lang="en-US" sz="5900" u="none" cap="none" strike="noStrike">
                <a:solidFill>
                  <a:schemeClr val="dk1"/>
                </a:solidFill>
                <a:latin typeface="Calibri"/>
                <a:ea typeface="Calibri"/>
                <a:cs typeface="Calibri"/>
                <a:sym typeface="Calibri"/>
              </a:rPr>
              <a:t>) </a:t>
            </a:r>
            <a:r>
              <a:rPr b="1" i="0" lang="en-US" sz="5900" u="none" cap="none" strike="noStrike">
                <a:solidFill>
                  <a:schemeClr val="dk1"/>
                </a:solidFill>
                <a:latin typeface="Calibri"/>
                <a:ea typeface="Calibri"/>
                <a:cs typeface="Calibri"/>
                <a:sym typeface="Calibri"/>
              </a:rPr>
              <a:t>Die Quanten- verschränkung</a:t>
            </a:r>
            <a:br>
              <a:rPr b="1" i="0" lang="en-US" sz="5900" u="none" cap="none" strike="noStrike">
                <a:solidFill>
                  <a:schemeClr val="dk1"/>
                </a:solidFill>
                <a:latin typeface="Calibri"/>
                <a:ea typeface="Calibri"/>
                <a:cs typeface="Calibri"/>
                <a:sym typeface="Calibri"/>
              </a:rPr>
            </a:br>
            <a:br>
              <a:rPr b="0" i="0" lang="en-US" sz="5900" u="none" cap="none" strike="noStrike">
                <a:solidFill>
                  <a:schemeClr val="dk1"/>
                </a:solidFill>
                <a:latin typeface="Calibri"/>
                <a:ea typeface="Calibri"/>
                <a:cs typeface="Calibri"/>
                <a:sym typeface="Calibri"/>
              </a:rPr>
            </a:br>
            <a:br>
              <a:rPr b="0" i="0" lang="en-US" sz="5900" u="none" cap="none" strike="noStrike">
                <a:solidFill>
                  <a:schemeClr val="dk1"/>
                </a:solidFill>
                <a:latin typeface="Calibri"/>
                <a:ea typeface="Calibri"/>
                <a:cs typeface="Calibri"/>
                <a:sym typeface="Calibri"/>
              </a:rPr>
            </a:br>
            <a:br>
              <a:rPr b="0" i="0" lang="en-US" sz="5900" u="none" cap="none" strike="noStrike">
                <a:solidFill>
                  <a:schemeClr val="dk1"/>
                </a:solidFill>
                <a:latin typeface="Calibri"/>
                <a:ea typeface="Calibri"/>
                <a:cs typeface="Calibri"/>
                <a:sym typeface="Calibri"/>
              </a:rPr>
            </a:br>
          </a:p>
        </p:txBody>
      </p:sp>
      <p:sp>
        <p:nvSpPr>
          <p:cNvPr id="217" name="Shape 217"/>
          <p:cNvSpPr txBox="1"/>
          <p:nvPr/>
        </p:nvSpPr>
        <p:spPr>
          <a:xfrm>
            <a:off x="755650" y="2420936"/>
            <a:ext cx="8064499" cy="2308225"/>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2400" u="none">
                <a:solidFill>
                  <a:schemeClr val="dk1"/>
                </a:solidFill>
                <a:latin typeface="Calibri"/>
                <a:ea typeface="Calibri"/>
                <a:cs typeface="Calibri"/>
                <a:sym typeface="Calibri"/>
              </a:rPr>
              <a:t>Zwei Teilchen (gilt für kleinste subatomare Teilchen u Atome!) können derart eng miteinander verbunden sein, dass eine Messung an einem der beiden augenblicklich auch den bis dahin undefinierten Zustand des anderen festlegt – und zwar ungeachtet des räumlichen und zeitlichen Abstands zwischen den beiden. </a:t>
            </a:r>
          </a:p>
        </p:txBody>
      </p:sp>
      <p:sp>
        <p:nvSpPr>
          <p:cNvPr id="218" name="Shape 218"/>
          <p:cNvSpPr txBox="1"/>
          <p:nvPr/>
        </p:nvSpPr>
        <p:spPr>
          <a:xfrm>
            <a:off x="755650" y="4652962"/>
            <a:ext cx="7705724" cy="1939925"/>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2400" u="none">
                <a:solidFill>
                  <a:schemeClr val="dk1"/>
                </a:solidFill>
                <a:latin typeface="Calibri"/>
                <a:ea typeface="Calibri"/>
                <a:cs typeface="Calibri"/>
                <a:sym typeface="Calibri"/>
              </a:rPr>
              <a:t>Diese miteinander „verschränkten“ Teilchen haben dabei immer dieselben physikalischen Eigenschaften; das heißt, verändert man eine solche Eigenschaft bei Teilchen A, kann man diese Änderung ohne Verzögerung auch bei Teilchen B beobachten. </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2000"/>
                                        <p:tgtEl>
                                          <p:spTgt spid="2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xEl>
                                              <p:pRg end="0" st="0"/>
                                            </p:txEl>
                                          </p:spTgt>
                                        </p:tgtEl>
                                        <p:attrNameLst>
                                          <p:attrName>style.visibility</p:attrName>
                                        </p:attrNameLst>
                                      </p:cBhvr>
                                      <p:to>
                                        <p:strVal val="visible"/>
                                      </p:to>
                                    </p:set>
                                    <p:animEffect filter="fade" transition="in">
                                      <p:cBhvr>
                                        <p:cTn dur="500"/>
                                        <p:tgtEl>
                                          <p:spTgt spid="21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18">
                                            <p:txEl>
                                              <p:pRg end="0" st="0"/>
                                            </p:txEl>
                                          </p:spTgt>
                                        </p:tgtEl>
                                        <p:attrNameLst>
                                          <p:attrName>style.visibility</p:attrName>
                                        </p:attrNameLst>
                                      </p:cBhvr>
                                      <p:to>
                                        <p:strVal val="visible"/>
                                      </p:to>
                                    </p:set>
                                    <p:anim calcmode="lin" valueType="num">
                                      <p:cBhvr additive="base">
                                        <p:cTn dur="500"/>
                                        <p:tgtEl>
                                          <p:spTgt spid="218">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Shape 223"/>
          <p:cNvSpPr txBox="1"/>
          <p:nvPr>
            <p:ph idx="4294967295" type="ctrTitle"/>
          </p:nvPr>
        </p:nvSpPr>
        <p:spPr>
          <a:xfrm>
            <a:off x="755650" y="333375"/>
            <a:ext cx="7772400" cy="1800225"/>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1"/>
              </a:buClr>
              <a:buSzPct val="25000"/>
              <a:buFont typeface="Calibri"/>
              <a:buNone/>
            </a:pPr>
            <a:br>
              <a:rPr b="0" i="0" lang="en-US" sz="5900" u="none" cap="none" strike="noStrike">
                <a:solidFill>
                  <a:schemeClr val="dk1"/>
                </a:solidFill>
                <a:latin typeface="Calibri"/>
                <a:ea typeface="Calibri"/>
                <a:cs typeface="Calibri"/>
                <a:sym typeface="Calibri"/>
              </a:rPr>
            </a:br>
            <a:br>
              <a:rPr b="0" i="0" lang="en-US" sz="5900" u="none" cap="none" strike="noStrike">
                <a:solidFill>
                  <a:schemeClr val="dk1"/>
                </a:solidFill>
                <a:latin typeface="Calibri"/>
                <a:ea typeface="Calibri"/>
                <a:cs typeface="Calibri"/>
                <a:sym typeface="Calibri"/>
              </a:rPr>
            </a:br>
            <a:br>
              <a:rPr b="0" i="0" lang="en-US" sz="5900" u="none" cap="none" strike="noStrike">
                <a:solidFill>
                  <a:schemeClr val="dk1"/>
                </a:solidFill>
                <a:latin typeface="Calibri"/>
                <a:ea typeface="Calibri"/>
                <a:cs typeface="Calibri"/>
                <a:sym typeface="Calibri"/>
              </a:rPr>
            </a:br>
            <a:br>
              <a:rPr b="0" i="0" lang="en-US" sz="5900" u="none" cap="none" strike="noStrike">
                <a:solidFill>
                  <a:schemeClr val="dk1"/>
                </a:solidFill>
                <a:latin typeface="Calibri"/>
                <a:ea typeface="Calibri"/>
                <a:cs typeface="Calibri"/>
                <a:sym typeface="Calibri"/>
              </a:rPr>
            </a:br>
            <a:br>
              <a:rPr b="1" i="0" lang="en-US" sz="5900" u="none" cap="none" strike="noStrike">
                <a:solidFill>
                  <a:schemeClr val="dk1"/>
                </a:solidFill>
                <a:latin typeface="Calibri"/>
                <a:ea typeface="Calibri"/>
                <a:cs typeface="Calibri"/>
                <a:sym typeface="Calibri"/>
              </a:rPr>
            </a:br>
            <a:br>
              <a:rPr b="0" i="0" lang="en-US" sz="5900" u="none" cap="none" strike="noStrike">
                <a:solidFill>
                  <a:schemeClr val="dk1"/>
                </a:solidFill>
                <a:latin typeface="Calibri"/>
                <a:ea typeface="Calibri"/>
                <a:cs typeface="Calibri"/>
                <a:sym typeface="Calibri"/>
              </a:rPr>
            </a:br>
            <a:br>
              <a:rPr b="0" i="0" lang="en-US" sz="5900" u="none" cap="none" strike="noStrike">
                <a:solidFill>
                  <a:schemeClr val="dk1"/>
                </a:solidFill>
                <a:latin typeface="Calibri"/>
                <a:ea typeface="Calibri"/>
                <a:cs typeface="Calibri"/>
                <a:sym typeface="Calibri"/>
              </a:rPr>
            </a:br>
            <a:br>
              <a:rPr b="0" i="0" lang="en-US" sz="5900" u="none" cap="none" strike="noStrike">
                <a:solidFill>
                  <a:schemeClr val="dk1"/>
                </a:solidFill>
                <a:latin typeface="Calibri"/>
                <a:ea typeface="Calibri"/>
                <a:cs typeface="Calibri"/>
                <a:sym typeface="Calibri"/>
              </a:rPr>
            </a:br>
          </a:p>
        </p:txBody>
      </p:sp>
      <p:sp>
        <p:nvSpPr>
          <p:cNvPr id="224" name="Shape 224"/>
          <p:cNvSpPr txBox="1"/>
          <p:nvPr/>
        </p:nvSpPr>
        <p:spPr>
          <a:xfrm>
            <a:off x="0" y="4508500"/>
            <a:ext cx="9036050" cy="21859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2000" u="none">
                <a:solidFill>
                  <a:schemeClr val="dk1"/>
                </a:solidFill>
                <a:latin typeface="Calibri"/>
                <a:ea typeface="Calibri"/>
                <a:cs typeface="Calibri"/>
                <a:sym typeface="Calibri"/>
              </a:rPr>
              <a:t>Schon früher hatte die Arbeitsgruppe von Anton Zeilinger von der Universität Wien gezeigt, dass die Quantenkorrelationen zwischen den Photonen auch dann bestehen bleiben, wenn man die verschränkende Messung am zweiten und am dritten Photon so lange hinauszögert, bis die Einzelmessungen abgeschlossen sind: Obwohl das erste und das vierte Photon noch gar nicht wissen können, dass sie später miteinander verschränkt werden, nehmen die Messergebnisse diese Tatsache vorweg.</a:t>
            </a:r>
            <a:r>
              <a:rPr b="0" i="0" lang="en-US" sz="2400" u="none">
                <a:solidFill>
                  <a:schemeClr val="dk1"/>
                </a:solidFill>
                <a:latin typeface="Calibri"/>
                <a:ea typeface="Calibri"/>
                <a:cs typeface="Calibri"/>
                <a:sym typeface="Calibri"/>
              </a:rPr>
              <a:t> </a:t>
            </a:r>
            <a:r>
              <a:rPr b="0" i="0" lang="en-US" sz="1200" u="none">
                <a:solidFill>
                  <a:schemeClr val="dk1"/>
                </a:solidFill>
                <a:latin typeface="Calibri"/>
                <a:ea typeface="Calibri"/>
                <a:cs typeface="Calibri"/>
                <a:sym typeface="Calibri"/>
              </a:rPr>
              <a:t>Quelle: http://www.nzz.ch/wissen/wissenschaft/verschraenkung-von-teilchen-die-niemals-koexistiert-haben-1.18088666</a:t>
            </a:r>
          </a:p>
        </p:txBody>
      </p:sp>
      <p:pic>
        <p:nvPicPr>
          <p:cNvPr descr="photonen-original.jpg" id="225" name="Shape 225"/>
          <p:cNvPicPr preferRelativeResize="0"/>
          <p:nvPr/>
        </p:nvPicPr>
        <p:blipFill rotWithShape="1">
          <a:blip r:embed="rId3">
            <a:alphaModFix/>
          </a:blip>
          <a:srcRect b="0" l="0" r="0" t="0"/>
          <a:stretch/>
        </p:blipFill>
        <p:spPr>
          <a:xfrm>
            <a:off x="450850" y="115886"/>
            <a:ext cx="8362950" cy="4465636"/>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25"/>
                                        </p:tgtEl>
                                        <p:attrNameLst>
                                          <p:attrName>style.visibility</p:attrName>
                                        </p:attrNameLst>
                                      </p:cBhvr>
                                      <p:to>
                                        <p:strVal val="visible"/>
                                      </p:to>
                                    </p:set>
                                    <p:anim calcmode="lin" valueType="num">
                                      <p:cBhvr additive="base">
                                        <p:cTn dur="500"/>
                                        <p:tgtEl>
                                          <p:spTgt spid="22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24"/>
                                        </p:tgtEl>
                                        <p:attrNameLst>
                                          <p:attrName>style.visibility</p:attrName>
                                        </p:attrNameLst>
                                      </p:cBhvr>
                                      <p:to>
                                        <p:strVal val="visible"/>
                                      </p:to>
                                    </p:set>
                                    <p:anim calcmode="lin" valueType="num">
                                      <p:cBhvr additive="base">
                                        <p:cTn dur="500"/>
                                        <p:tgtEl>
                                          <p:spTgt spid="22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Shape 230"/>
          <p:cNvSpPr txBox="1"/>
          <p:nvPr/>
        </p:nvSpPr>
        <p:spPr>
          <a:xfrm>
            <a:off x="900112" y="476250"/>
            <a:ext cx="7705724" cy="3508375"/>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2800" u="none">
                <a:solidFill>
                  <a:schemeClr val="dk1"/>
                </a:solidFill>
                <a:latin typeface="Calibri"/>
                <a:ea typeface="Calibri"/>
                <a:cs typeface="Calibri"/>
                <a:sym typeface="Calibri"/>
              </a:rPr>
              <a:t>Inzwischen weiss man, dass diese sogenannte Quantenverschränkung (man weiss heute nicht mehr genau, wo die Grenze liegt, ob nicht auch im Makrobereich solche Verschränkungen stattfinden u nicht nur im atomaren Bereich) stattfindet und dass die Zeit dabei keine Rolle spielt. Wie die Gruppe Zeilinger zeigte, wirkt die Verschränkung selbst dann, wenn sie erst in Zukunft stattfindet! </a:t>
            </a:r>
          </a:p>
        </p:txBody>
      </p:sp>
      <p:pic>
        <p:nvPicPr>
          <p:cNvPr descr="Anton Zeilinger.jpg" id="231" name="Shape 231"/>
          <p:cNvPicPr preferRelativeResize="0"/>
          <p:nvPr/>
        </p:nvPicPr>
        <p:blipFill rotWithShape="1">
          <a:blip r:embed="rId3">
            <a:alphaModFix/>
          </a:blip>
          <a:srcRect b="0" l="0" r="0" t="0"/>
          <a:stretch/>
        </p:blipFill>
        <p:spPr>
          <a:xfrm>
            <a:off x="684212" y="3933825"/>
            <a:ext cx="1657350" cy="2411411"/>
          </a:xfrm>
          <a:prstGeom prst="rect">
            <a:avLst/>
          </a:prstGeom>
          <a:noFill/>
          <a:ln>
            <a:noFill/>
          </a:ln>
        </p:spPr>
      </p:pic>
      <p:sp>
        <p:nvSpPr>
          <p:cNvPr id="232" name="Shape 232"/>
          <p:cNvSpPr txBox="1"/>
          <p:nvPr/>
        </p:nvSpPr>
        <p:spPr>
          <a:xfrm>
            <a:off x="2916236" y="4076700"/>
            <a:ext cx="6048374" cy="2227262"/>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2800" u="none">
                <a:solidFill>
                  <a:schemeClr val="dk1"/>
                </a:solidFill>
                <a:latin typeface="Calibri"/>
                <a:ea typeface="Calibri"/>
                <a:cs typeface="Calibri"/>
                <a:sym typeface="Calibri"/>
              </a:rPr>
              <a:t>Dieses Experiment zeigt uns sehr deutlich, dass unsere 4 Dimensionen von einer Zeit- und 3 Raumdimensionen eine grosse Illusion sind, die uns vorgegaukelt wird durch unsere Sinne.</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500"/>
                                        <p:tgtEl>
                                          <p:spTgt spid="230"/>
                                        </p:tgtEl>
                                      </p:cBhvr>
                                    </p:animEffect>
                                  </p:childTnLst>
                                </p:cTn>
                              </p:par>
                              <p:par>
                                <p:cTn fill="hold" nodeType="withEffect" presetClass="entr" presetID="2" presetSubtype="4">
                                  <p:stCondLst>
                                    <p:cond delay="0"/>
                                  </p:stCondLst>
                                  <p:childTnLst>
                                    <p:set>
                                      <p:cBhvr>
                                        <p:cTn dur="1" fill="hold">
                                          <p:stCondLst>
                                            <p:cond delay="0"/>
                                          </p:stCondLst>
                                        </p:cTn>
                                        <p:tgtEl>
                                          <p:spTgt spid="231"/>
                                        </p:tgtEl>
                                        <p:attrNameLst>
                                          <p:attrName>style.visibility</p:attrName>
                                        </p:attrNameLst>
                                      </p:cBhvr>
                                      <p:to>
                                        <p:strVal val="visible"/>
                                      </p:to>
                                    </p:set>
                                    <p:anim calcmode="lin" valueType="num">
                                      <p:cBhvr additive="base">
                                        <p:cTn dur="500"/>
                                        <p:tgtEl>
                                          <p:spTgt spid="23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sp>
        <p:nvSpPr>
          <p:cNvPr id="237" name="Shape 237"/>
          <p:cNvSpPr txBox="1"/>
          <p:nvPr/>
        </p:nvSpPr>
        <p:spPr>
          <a:xfrm>
            <a:off x="250825" y="5229225"/>
            <a:ext cx="8497886" cy="120015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1800" u="none">
                <a:solidFill>
                  <a:schemeClr val="dk1"/>
                </a:solidFill>
                <a:latin typeface="Calibri"/>
                <a:ea typeface="Calibri"/>
                <a:cs typeface="Calibri"/>
                <a:sym typeface="Calibri"/>
              </a:rPr>
              <a:t>Gemäss neuester und seit kurzem bestätigter Theorie erhält Materie erst dadurch Masse, dass sich diese Schwingungs- und Energiemuster um die sogenannten Higgs-Teilchen gruppieren, auf ständig neue Weise, weil letztere – wie viele andere Bestandteile der Quantenwelt – nur eine ultrakurze Lebensdauer haben.</a:t>
            </a:r>
          </a:p>
        </p:txBody>
      </p:sp>
      <p:sp>
        <p:nvSpPr>
          <p:cNvPr id="238" name="Shape 238"/>
          <p:cNvSpPr txBox="1"/>
          <p:nvPr/>
        </p:nvSpPr>
        <p:spPr>
          <a:xfrm>
            <a:off x="468312" y="1341437"/>
            <a:ext cx="8064499" cy="922337"/>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Aus der Sicht der Quantenphysik zeigt sich das Universum als eine  Integration voneinander unabhängiger Energiefelder, die durch ein Netzwerk von Interaktionen miteinander verbunden sind.</a:t>
            </a:r>
          </a:p>
        </p:txBody>
      </p:sp>
      <p:pic>
        <p:nvPicPr>
          <p:cNvPr descr="D:\Eigene Dateien\Seminare GH\Quantenphysik Epigenetik Geistiges Heilen\20160130_153105.jpg" id="239" name="Shape 239"/>
          <p:cNvPicPr preferRelativeResize="0"/>
          <p:nvPr/>
        </p:nvPicPr>
        <p:blipFill rotWithShape="1">
          <a:blip r:embed="rId3">
            <a:alphaModFix/>
          </a:blip>
          <a:srcRect b="0" l="0" r="0" t="0"/>
          <a:stretch/>
        </p:blipFill>
        <p:spPr>
          <a:xfrm>
            <a:off x="2411411" y="2924175"/>
            <a:ext cx="3841750" cy="2162174"/>
          </a:xfrm>
          <a:prstGeom prst="rect">
            <a:avLst/>
          </a:prstGeom>
          <a:noFill/>
          <a:ln>
            <a:noFill/>
          </a:ln>
        </p:spPr>
      </p:pic>
      <p:sp>
        <p:nvSpPr>
          <p:cNvPr id="240" name="Shape 240"/>
          <p:cNvSpPr txBox="1"/>
          <p:nvPr/>
        </p:nvSpPr>
        <p:spPr>
          <a:xfrm>
            <a:off x="3132136" y="333375"/>
            <a:ext cx="2122487" cy="3698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1" i="0" lang="en-US" sz="1800" u="none">
                <a:solidFill>
                  <a:schemeClr val="dk1"/>
                </a:solidFill>
                <a:latin typeface="Arial"/>
                <a:ea typeface="Arial"/>
                <a:cs typeface="Arial"/>
                <a:sym typeface="Arial"/>
              </a:rPr>
              <a:t>Informationsfluss</a:t>
            </a:r>
          </a:p>
        </p:txBody>
      </p:sp>
      <p:sp>
        <p:nvSpPr>
          <p:cNvPr id="241" name="Shape 241"/>
          <p:cNvSpPr txBox="1"/>
          <p:nvPr/>
        </p:nvSpPr>
        <p:spPr>
          <a:xfrm>
            <a:off x="2124075" y="765175"/>
            <a:ext cx="4572000" cy="646112"/>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Linear, nach  newtonscher Physik</a:t>
            </a:r>
          </a:p>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	A→B→C→D→E</a:t>
            </a:r>
          </a:p>
        </p:txBody>
      </p:sp>
      <p:sp>
        <p:nvSpPr>
          <p:cNvPr id="242" name="Shape 242"/>
          <p:cNvSpPr txBox="1"/>
          <p:nvPr/>
        </p:nvSpPr>
        <p:spPr>
          <a:xfrm>
            <a:off x="2195511" y="2492375"/>
            <a:ext cx="3686174" cy="3698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Ganzheitlich, nach Quantenphysik</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1000"/>
                                        <p:tgtEl>
                                          <p:spTgt spid="240"/>
                                        </p:tgtEl>
                                      </p:cBhvr>
                                    </p:animEffect>
                                  </p:childTnLst>
                                </p:cTn>
                              </p:par>
                              <p:par>
                                <p:cTn fill="hold" nodeType="with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1000"/>
                                        <p:tgtEl>
                                          <p:spTgt spid="2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1000"/>
                                        <p:tgtEl>
                                          <p:spTgt spid="2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1000"/>
                                        <p:tgtEl>
                                          <p:spTgt spid="242"/>
                                        </p:tgtEl>
                                      </p:cBhvr>
                                    </p:animEffect>
                                  </p:childTnLst>
                                </p:cTn>
                              </p:par>
                              <p:par>
                                <p:cTn fill="hold" nodeType="withEffect" presetClass="entr" presetID="2" presetSubtype="4">
                                  <p:stCondLst>
                                    <p:cond delay="0"/>
                                  </p:stCondLst>
                                  <p:childTnLst>
                                    <p:set>
                                      <p:cBhvr>
                                        <p:cTn dur="1" fill="hold">
                                          <p:stCondLst>
                                            <p:cond delay="0"/>
                                          </p:stCondLst>
                                        </p:cTn>
                                        <p:tgtEl>
                                          <p:spTgt spid="239"/>
                                        </p:tgtEl>
                                        <p:attrNameLst>
                                          <p:attrName>style.visibility</p:attrName>
                                        </p:attrNameLst>
                                      </p:cBhvr>
                                      <p:to>
                                        <p:strVal val="visible"/>
                                      </p:to>
                                    </p:set>
                                    <p:anim calcmode="lin" valueType="num">
                                      <p:cBhvr additive="base">
                                        <p:cTn dur="500"/>
                                        <p:tgtEl>
                                          <p:spTgt spid="23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1000"/>
                                        <p:tgtEl>
                                          <p:spTgt spid="2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CEDB1"/>
        </a:solidFill>
      </p:bgPr>
    </p:bg>
    <p:spTree>
      <p:nvGrpSpPr>
        <p:cNvPr id="246" name="Shape 246"/>
        <p:cNvGrpSpPr/>
        <p:nvPr/>
      </p:nvGrpSpPr>
      <p:grpSpPr>
        <a:xfrm>
          <a:off x="0" y="0"/>
          <a:ext cx="0" cy="0"/>
          <a:chOff x="0" y="0"/>
          <a:chExt cx="0" cy="0"/>
        </a:xfrm>
      </p:grpSpPr>
      <p:sp>
        <p:nvSpPr>
          <p:cNvPr id="247" name="Shape 247"/>
          <p:cNvSpPr txBox="1"/>
          <p:nvPr>
            <p:ph idx="4294967295" type="ctrTitle"/>
          </p:nvPr>
        </p:nvSpPr>
        <p:spPr>
          <a:xfrm>
            <a:off x="755650" y="333375"/>
            <a:ext cx="7772400" cy="1800225"/>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1"/>
              </a:buClr>
              <a:buSzPct val="25000"/>
              <a:buFont typeface="Calibri"/>
              <a:buNone/>
            </a:pPr>
            <a:br>
              <a:rPr b="0" i="0" lang="en-US" sz="5900" u="none" cap="none" strike="noStrike">
                <a:solidFill>
                  <a:schemeClr val="dk1"/>
                </a:solidFill>
                <a:latin typeface="Calibri"/>
                <a:ea typeface="Calibri"/>
                <a:cs typeface="Calibri"/>
                <a:sym typeface="Calibri"/>
              </a:rPr>
            </a:br>
            <a:br>
              <a:rPr b="0" i="0" lang="en-US" sz="5900" u="none" cap="none" strike="noStrike">
                <a:solidFill>
                  <a:schemeClr val="dk1"/>
                </a:solidFill>
                <a:latin typeface="Calibri"/>
                <a:ea typeface="Calibri"/>
                <a:cs typeface="Calibri"/>
                <a:sym typeface="Calibri"/>
              </a:rPr>
            </a:br>
            <a:br>
              <a:rPr b="0" i="0" lang="en-US" sz="5900" u="none" cap="none" strike="noStrike">
                <a:solidFill>
                  <a:schemeClr val="dk1"/>
                </a:solidFill>
                <a:latin typeface="Calibri"/>
                <a:ea typeface="Calibri"/>
                <a:cs typeface="Calibri"/>
                <a:sym typeface="Calibri"/>
              </a:rPr>
            </a:br>
            <a:br>
              <a:rPr b="0" i="0" lang="en-US" sz="5900" u="none" cap="none" strike="noStrike">
                <a:solidFill>
                  <a:schemeClr val="dk1"/>
                </a:solidFill>
                <a:latin typeface="Calibri"/>
                <a:ea typeface="Calibri"/>
                <a:cs typeface="Calibri"/>
                <a:sym typeface="Calibri"/>
              </a:rPr>
            </a:br>
            <a:br>
              <a:rPr b="1" i="0" lang="en-US" sz="5900" u="none" cap="none" strike="noStrike">
                <a:solidFill>
                  <a:schemeClr val="dk1"/>
                </a:solidFill>
                <a:latin typeface="Calibri"/>
                <a:ea typeface="Calibri"/>
                <a:cs typeface="Calibri"/>
                <a:sym typeface="Calibri"/>
              </a:rPr>
            </a:br>
            <a:br>
              <a:rPr b="0" i="0" lang="en-US" sz="5900" u="none" cap="none" strike="noStrike">
                <a:solidFill>
                  <a:schemeClr val="dk1"/>
                </a:solidFill>
                <a:latin typeface="Calibri"/>
                <a:ea typeface="Calibri"/>
                <a:cs typeface="Calibri"/>
                <a:sym typeface="Calibri"/>
              </a:rPr>
            </a:br>
            <a:br>
              <a:rPr b="0" i="0" lang="en-US" sz="5900" u="none" cap="none" strike="noStrike">
                <a:solidFill>
                  <a:schemeClr val="dk1"/>
                </a:solidFill>
                <a:latin typeface="Calibri"/>
                <a:ea typeface="Calibri"/>
                <a:cs typeface="Calibri"/>
                <a:sym typeface="Calibri"/>
              </a:rPr>
            </a:br>
            <a:br>
              <a:rPr b="0" i="0" lang="en-US" sz="5900" u="none" cap="none" strike="noStrike">
                <a:solidFill>
                  <a:schemeClr val="dk1"/>
                </a:solidFill>
                <a:latin typeface="Calibri"/>
                <a:ea typeface="Calibri"/>
                <a:cs typeface="Calibri"/>
                <a:sym typeface="Calibri"/>
              </a:rPr>
            </a:br>
          </a:p>
        </p:txBody>
      </p:sp>
      <p:sp>
        <p:nvSpPr>
          <p:cNvPr id="248" name="Shape 248"/>
          <p:cNvSpPr txBox="1"/>
          <p:nvPr/>
        </p:nvSpPr>
        <p:spPr>
          <a:xfrm>
            <a:off x="827087" y="836612"/>
            <a:ext cx="7632699" cy="923924"/>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1" i="0" lang="en-US" sz="5400" u="none">
                <a:solidFill>
                  <a:schemeClr val="dk1"/>
                </a:solidFill>
                <a:latin typeface="Calibri"/>
                <a:ea typeface="Calibri"/>
                <a:cs typeface="Calibri"/>
                <a:sym typeface="Calibri"/>
              </a:rPr>
              <a:t>3. Der Beobachtereffekt</a:t>
            </a:r>
          </a:p>
        </p:txBody>
      </p:sp>
      <p:sp>
        <p:nvSpPr>
          <p:cNvPr id="249" name="Shape 249"/>
          <p:cNvSpPr txBox="1"/>
          <p:nvPr/>
        </p:nvSpPr>
        <p:spPr>
          <a:xfrm>
            <a:off x="827087" y="1989136"/>
            <a:ext cx="6553200" cy="4524374"/>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2400" u="none">
                <a:solidFill>
                  <a:schemeClr val="dk1"/>
                </a:solidFill>
                <a:latin typeface="Calibri"/>
                <a:ea typeface="Calibri"/>
                <a:cs typeface="Calibri"/>
                <a:sym typeface="Calibri"/>
              </a:rPr>
              <a:t>„Als den Beobachtereffekt bezeichnet man die direkte Beteiligung des Bewusstseins, welcher aus beliebigen Möglichkeiten erst überhaupt eine Wirklichkeit entstehen lässt. Das sind keine faulen Zaubertricks, das ist die harte Wirklichkeit der Quantenphysiker</a:t>
            </a:r>
            <a:r>
              <a:rPr b="0" i="0" lang="en-US" sz="2400" u="none">
                <a:solidFill>
                  <a:srgbClr val="FF0000"/>
                </a:solidFill>
                <a:latin typeface="Calibri"/>
                <a:ea typeface="Calibri"/>
                <a:cs typeface="Calibri"/>
                <a:sym typeface="Calibri"/>
              </a:rPr>
              <a:t>. </a:t>
            </a:r>
            <a:r>
              <a:rPr b="1" i="0" lang="en-US" sz="2400" u="none">
                <a:solidFill>
                  <a:srgbClr val="FF0000"/>
                </a:solidFill>
                <a:latin typeface="Calibri"/>
                <a:ea typeface="Calibri"/>
                <a:cs typeface="Calibri"/>
                <a:sym typeface="Calibri"/>
              </a:rPr>
              <a:t>Einfach ausgedrückt bedeutet dies, dass Absicht und Bewusstsein, sprich die Erwartung des Forschers, des Mediziners, des Beobachters, des Anwenders das Ergebnis eines jeden Experiments maßgeblich beeinflussen“.</a:t>
            </a:r>
            <a:r>
              <a:rPr b="0" i="0" lang="en-US" sz="2400" u="none">
                <a:solidFill>
                  <a:schemeClr val="dk1"/>
                </a:solidFill>
                <a:latin typeface="Calibri"/>
                <a:ea typeface="Calibri"/>
                <a:cs typeface="Calibri"/>
                <a:sym typeface="Calibri"/>
              </a:rPr>
              <a:t> (John Wheeler, Physiker).</a:t>
            </a:r>
          </a:p>
          <a:p>
            <a:pPr indent="0" lvl="0" marL="0" marR="0" rtl="0" algn="l">
              <a:lnSpc>
                <a:spcPct val="100000"/>
              </a:lnSpc>
              <a:spcBef>
                <a:spcPts val="0"/>
              </a:spcBef>
              <a:spcAft>
                <a:spcPts val="0"/>
              </a:spcAft>
              <a:buClr>
                <a:schemeClr val="dk1"/>
              </a:buClr>
              <a:buSzPct val="25000"/>
              <a:buFont typeface="Calibri"/>
              <a:buNone/>
            </a:pPr>
            <a:r>
              <a:rPr b="0" i="0" lang="en-US" sz="2400" u="none">
                <a:solidFill>
                  <a:schemeClr val="dk1"/>
                </a:solidFill>
                <a:latin typeface="Calibri"/>
                <a:ea typeface="Calibri"/>
                <a:cs typeface="Calibri"/>
                <a:sym typeface="Calibri"/>
              </a:rPr>
              <a:t> </a:t>
            </a:r>
          </a:p>
        </p:txBody>
      </p:sp>
      <p:sp>
        <p:nvSpPr>
          <p:cNvPr id="250" name="Shape 250"/>
          <p:cNvSpPr txBox="1"/>
          <p:nvPr/>
        </p:nvSpPr>
        <p:spPr>
          <a:xfrm>
            <a:off x="1116012" y="6165850"/>
            <a:ext cx="7127875" cy="276224"/>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1200" u="none">
                <a:solidFill>
                  <a:schemeClr val="dk1"/>
                </a:solidFill>
                <a:latin typeface="Calibri"/>
                <a:ea typeface="Calibri"/>
                <a:cs typeface="Calibri"/>
                <a:sym typeface="Calibri"/>
              </a:rPr>
              <a:t>http://www.osteopathie-schule.de/pdfs/ori/publikationen/bewusstseinundquantenphysik.pdf</a:t>
            </a:r>
          </a:p>
        </p:txBody>
      </p:sp>
      <p:pic>
        <p:nvPicPr>
          <p:cNvPr descr="John Archibald Wheeler.jpg" id="251" name="Shape 251"/>
          <p:cNvPicPr preferRelativeResize="0"/>
          <p:nvPr/>
        </p:nvPicPr>
        <p:blipFill rotWithShape="1">
          <a:blip r:embed="rId3">
            <a:alphaModFix/>
          </a:blip>
          <a:srcRect b="0" l="0" r="0" t="0"/>
          <a:stretch/>
        </p:blipFill>
        <p:spPr>
          <a:xfrm>
            <a:off x="7235825" y="3213100"/>
            <a:ext cx="1747837" cy="20161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8">
                                            <p:txEl>
                                              <p:pRg end="0" st="0"/>
                                            </p:txEl>
                                          </p:spTgt>
                                        </p:tgtEl>
                                        <p:attrNameLst>
                                          <p:attrName>style.visibility</p:attrName>
                                        </p:attrNameLst>
                                      </p:cBhvr>
                                      <p:to>
                                        <p:strVal val="visible"/>
                                      </p:to>
                                    </p:set>
                                    <p:animEffect filter="fade" transition="in">
                                      <p:cBhvr>
                                        <p:cTn dur="1000"/>
                                        <p:tgtEl>
                                          <p:spTgt spid="24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49">
                                            <p:txEl>
                                              <p:pRg end="0" st="0"/>
                                            </p:txEl>
                                          </p:spTgt>
                                        </p:tgtEl>
                                        <p:attrNameLst>
                                          <p:attrName>style.visibility</p:attrName>
                                        </p:attrNameLst>
                                      </p:cBhvr>
                                      <p:to>
                                        <p:strVal val="visible"/>
                                      </p:to>
                                    </p:set>
                                    <p:anim calcmode="lin" valueType="num">
                                      <p:cBhvr additive="base">
                                        <p:cTn dur="500"/>
                                        <p:tgtEl>
                                          <p:spTgt spid="249">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49">
                                            <p:txEl>
                                              <p:pRg end="1" st="1"/>
                                            </p:txEl>
                                          </p:spTgt>
                                        </p:tgtEl>
                                        <p:attrNameLst>
                                          <p:attrName>style.visibility</p:attrName>
                                        </p:attrNameLst>
                                      </p:cBhvr>
                                      <p:to>
                                        <p:strVal val="visible"/>
                                      </p:to>
                                    </p:set>
                                    <p:anim calcmode="lin" valueType="num">
                                      <p:cBhvr additive="base">
                                        <p:cTn dur="500"/>
                                        <p:tgtEl>
                                          <p:spTgt spid="249">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51"/>
                                        </p:tgtEl>
                                        <p:attrNameLst>
                                          <p:attrName>style.visibility</p:attrName>
                                        </p:attrNameLst>
                                      </p:cBhvr>
                                      <p:to>
                                        <p:strVal val="visible"/>
                                      </p:to>
                                    </p:set>
                                    <p:anim calcmode="lin" valueType="num">
                                      <p:cBhvr additive="base">
                                        <p:cTn dur="500"/>
                                        <p:tgtEl>
                                          <p:spTgt spid="25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1000"/>
                                        <p:tgtEl>
                                          <p:spTgt spid="2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Shape 256"/>
          <p:cNvSpPr txBox="1"/>
          <p:nvPr/>
        </p:nvSpPr>
        <p:spPr>
          <a:xfrm>
            <a:off x="323850" y="260350"/>
            <a:ext cx="8712199" cy="178434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1800" u="none">
                <a:solidFill>
                  <a:schemeClr val="dk1"/>
                </a:solidFill>
                <a:latin typeface="Calibri"/>
                <a:ea typeface="Calibri"/>
                <a:cs typeface="Calibri"/>
                <a:sym typeface="Calibri"/>
              </a:rPr>
              <a:t>„</a:t>
            </a:r>
            <a:r>
              <a:rPr b="0" i="0" lang="en-US" sz="2200" u="none">
                <a:solidFill>
                  <a:schemeClr val="dk1"/>
                </a:solidFill>
                <a:latin typeface="Calibri"/>
                <a:ea typeface="Calibri"/>
                <a:cs typeface="Calibri"/>
                <a:sym typeface="Calibri"/>
              </a:rPr>
              <a:t>Wir hatten die alte Vorstellung, daß es draußen‘ das Universum gibt und ‚hier‘ den Menschen, den Beobachter […] Aber heute wird uns klar, daß das Universum ein Universum des wechselseitigen Teilnehmens ist, und so müssen wir das herkömmliche Wort ‚Beobachter‘ aus den Büchern schlicht und einfach streichen und es mit dem neuen Wort ‚Teilnehmer‘ ersetzen.“ </a:t>
            </a:r>
          </a:p>
        </p:txBody>
      </p:sp>
      <p:sp>
        <p:nvSpPr>
          <p:cNvPr id="257" name="Shape 257"/>
          <p:cNvSpPr txBox="1"/>
          <p:nvPr/>
        </p:nvSpPr>
        <p:spPr>
          <a:xfrm>
            <a:off x="250825" y="2060575"/>
            <a:ext cx="8640762" cy="1108074"/>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FF0000"/>
              </a:buClr>
              <a:buSzPct val="25000"/>
              <a:buFont typeface="Calibri"/>
              <a:buNone/>
            </a:pPr>
            <a:r>
              <a:rPr b="0" i="0" lang="en-US" sz="2200" u="none">
                <a:solidFill>
                  <a:srgbClr val="FF0000"/>
                </a:solidFill>
                <a:latin typeface="Calibri"/>
                <a:ea typeface="Calibri"/>
                <a:cs typeface="Calibri"/>
                <a:sym typeface="Calibri"/>
              </a:rPr>
              <a:t>„Das Beobachtende und Beobachtete sind untrennbar miteinander verbunden und bedingen sich gegenseitig. Sie sind beide Teil desselben Ganzen und dürfen nicht getrennt werden. </a:t>
            </a:r>
          </a:p>
        </p:txBody>
      </p:sp>
      <p:sp>
        <p:nvSpPr>
          <p:cNvPr id="258" name="Shape 258"/>
          <p:cNvSpPr txBox="1"/>
          <p:nvPr/>
        </p:nvSpPr>
        <p:spPr>
          <a:xfrm>
            <a:off x="323850" y="6092825"/>
            <a:ext cx="4572000" cy="415925"/>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1000" u="none">
                <a:solidFill>
                  <a:schemeClr val="dk1"/>
                </a:solidFill>
                <a:latin typeface="Calibri"/>
                <a:ea typeface="Calibri"/>
                <a:cs typeface="Calibri"/>
                <a:sym typeface="Calibri"/>
              </a:rPr>
              <a:t>http://armin-risi.ch/Artikel/Wissenschaft/Mysterioese_Materie-Die_Entdeckung_der_Quantenphysik.html</a:t>
            </a:r>
          </a:p>
        </p:txBody>
      </p:sp>
      <p:sp>
        <p:nvSpPr>
          <p:cNvPr id="259" name="Shape 259"/>
          <p:cNvSpPr txBox="1"/>
          <p:nvPr/>
        </p:nvSpPr>
        <p:spPr>
          <a:xfrm>
            <a:off x="4572000" y="6092825"/>
            <a:ext cx="2127249" cy="2540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1000" u="none">
                <a:solidFill>
                  <a:schemeClr val="dk1"/>
                </a:solidFill>
                <a:latin typeface="Calibri"/>
                <a:ea typeface="Calibri"/>
                <a:cs typeface="Calibri"/>
                <a:sym typeface="Calibri"/>
              </a:rPr>
              <a:t>Auslösung Bankalarm AppKantBank</a:t>
            </a:r>
          </a:p>
        </p:txBody>
      </p:sp>
      <p:sp>
        <p:nvSpPr>
          <p:cNvPr id="260" name="Shape 260"/>
          <p:cNvSpPr txBox="1"/>
          <p:nvPr/>
        </p:nvSpPr>
        <p:spPr>
          <a:xfrm>
            <a:off x="7032625" y="6092825"/>
            <a:ext cx="2111375" cy="2540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1000" u="none">
                <a:solidFill>
                  <a:schemeClr val="dk1"/>
                </a:solidFill>
                <a:latin typeface="Calibri"/>
                <a:ea typeface="Calibri"/>
                <a:cs typeface="Calibri"/>
                <a:sym typeface="Calibri"/>
              </a:rPr>
              <a:t>Lehrer u Hansli positiv oder negativ</a:t>
            </a:r>
          </a:p>
        </p:txBody>
      </p:sp>
      <p:sp>
        <p:nvSpPr>
          <p:cNvPr id="261" name="Shape 261"/>
          <p:cNvSpPr txBox="1"/>
          <p:nvPr/>
        </p:nvSpPr>
        <p:spPr>
          <a:xfrm>
            <a:off x="250825" y="6453187"/>
            <a:ext cx="8424862" cy="2540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1000" u="none">
                <a:solidFill>
                  <a:schemeClr val="dk1"/>
                </a:solidFill>
                <a:latin typeface="Calibri"/>
                <a:ea typeface="Calibri"/>
                <a:cs typeface="Calibri"/>
                <a:sym typeface="Calibri"/>
              </a:rPr>
              <a:t>David Albert, Physiker, Columbia University, kritisiert, dass Quantenmechanik u Bewusstsein verknüpft werden wie in What the bleep do we (k)now.</a:t>
            </a:r>
          </a:p>
        </p:txBody>
      </p:sp>
      <p:sp>
        <p:nvSpPr>
          <p:cNvPr id="262" name="Shape 262"/>
          <p:cNvSpPr txBox="1"/>
          <p:nvPr/>
        </p:nvSpPr>
        <p:spPr>
          <a:xfrm>
            <a:off x="250825" y="3141661"/>
            <a:ext cx="8713786" cy="1446211"/>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2200" u="none">
                <a:solidFill>
                  <a:schemeClr val="dk1"/>
                </a:solidFill>
                <a:latin typeface="Calibri"/>
                <a:ea typeface="Calibri"/>
                <a:cs typeface="Calibri"/>
                <a:sym typeface="Calibri"/>
              </a:rPr>
              <a:t>Das bedeutet aber auch, daß das Bewußtsein (das Beobachtende) und die Materie (das Beobachtete) nicht getrennt werden dürfen. Ja das Bewußtsein ist viel wichtiger, weil alles, was wir sehen und „nicht“ sehen, von ihm abhängig ist.</a:t>
            </a:r>
          </a:p>
        </p:txBody>
      </p:sp>
      <p:sp>
        <p:nvSpPr>
          <p:cNvPr id="263" name="Shape 263"/>
          <p:cNvSpPr txBox="1"/>
          <p:nvPr/>
        </p:nvSpPr>
        <p:spPr>
          <a:xfrm>
            <a:off x="250825" y="4581525"/>
            <a:ext cx="8642349" cy="1323975"/>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2200" u="none">
                <a:solidFill>
                  <a:schemeClr val="dk1"/>
                </a:solidFill>
                <a:latin typeface="Calibri"/>
                <a:ea typeface="Calibri"/>
                <a:cs typeface="Calibri"/>
                <a:sym typeface="Calibri"/>
              </a:rPr>
              <a:t>Das Bewußtsein ermöglicht es uns, überhaupt etwas wahrzunehmen, uns über die Umwelt und über uns selbst bewußt zu sein.“ </a:t>
            </a:r>
            <a:r>
              <a:rPr b="0" i="0" lang="en-US" sz="1800" u="none">
                <a:solidFill>
                  <a:schemeClr val="dk1"/>
                </a:solidFill>
                <a:latin typeface="Calibri"/>
                <a:ea typeface="Calibri"/>
                <a:cs typeface="Calibri"/>
                <a:sym typeface="Calibri"/>
              </a:rPr>
              <a:t>John Wheeler, amerikanischer Pionier der Quantenphysik </a:t>
            </a:r>
            <a:br>
              <a:rPr b="0" i="0" lang="en-US" sz="1800" u="none">
                <a:solidFill>
                  <a:schemeClr val="dk1"/>
                </a:solidFill>
                <a:latin typeface="Calibri"/>
                <a:ea typeface="Calibri"/>
                <a:cs typeface="Calibri"/>
                <a:sym typeface="Calibri"/>
              </a:rPr>
            </a:b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256"/>
                                        </p:tgtEl>
                                        <p:attrNameLst>
                                          <p:attrName>style.visibility</p:attrName>
                                        </p:attrNameLst>
                                      </p:cBhvr>
                                      <p:to>
                                        <p:strVal val="visible"/>
                                      </p:to>
                                    </p:set>
                                    <p:anim calcmode="lin" valueType="num">
                                      <p:cBhvr additive="base">
                                        <p:cTn dur="2000"/>
                                        <p:tgtEl>
                                          <p:spTgt spid="256"/>
                                        </p:tgtEl>
                                        <p:attrNameLst>
                                          <p:attrName>ppt_w</p:attrName>
                                        </p:attrNameLst>
                                      </p:cBhvr>
                                      <p:tavLst>
                                        <p:tav fmla="" tm="0">
                                          <p:val>
                                            <p:strVal val="0"/>
                                          </p:val>
                                        </p:tav>
                                        <p:tav fmla="" tm="100000">
                                          <p:val>
                                            <p:strVal val="#ppt_w"/>
                                          </p:val>
                                        </p:tav>
                                      </p:tavLst>
                                    </p:anim>
                                    <p:anim calcmode="lin" valueType="num">
                                      <p:cBhvr additive="base">
                                        <p:cTn dur="2000"/>
                                        <p:tgtEl>
                                          <p:spTgt spid="25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57">
                                            <p:txEl>
                                              <p:pRg end="0" st="0"/>
                                            </p:txEl>
                                          </p:spTgt>
                                        </p:tgtEl>
                                        <p:attrNameLst>
                                          <p:attrName>style.visibility</p:attrName>
                                        </p:attrNameLst>
                                      </p:cBhvr>
                                      <p:to>
                                        <p:strVal val="visible"/>
                                      </p:to>
                                    </p:set>
                                    <p:anim calcmode="lin" valueType="num">
                                      <p:cBhvr additive="base">
                                        <p:cTn dur="500"/>
                                        <p:tgtEl>
                                          <p:spTgt spid="257">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62"/>
                                        </p:tgtEl>
                                        <p:attrNameLst>
                                          <p:attrName>style.visibility</p:attrName>
                                        </p:attrNameLst>
                                      </p:cBhvr>
                                      <p:to>
                                        <p:strVal val="visible"/>
                                      </p:to>
                                    </p:set>
                                    <p:anim calcmode="lin" valueType="num">
                                      <p:cBhvr additive="base">
                                        <p:cTn dur="500"/>
                                        <p:tgtEl>
                                          <p:spTgt spid="26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3"/>
                                        </p:tgtEl>
                                        <p:attrNameLst>
                                          <p:attrName>style.visibility</p:attrName>
                                        </p:attrNameLst>
                                      </p:cBhvr>
                                      <p:to>
                                        <p:strVal val="visible"/>
                                      </p:to>
                                    </p:set>
                                    <p:anim calcmode="lin" valueType="num">
                                      <p:cBhvr additive="base">
                                        <p:cTn dur="500"/>
                                        <p:tgtEl>
                                          <p:spTgt spid="26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58"/>
                                        </p:tgtEl>
                                        <p:attrNameLst>
                                          <p:attrName>style.visibility</p:attrName>
                                        </p:attrNameLst>
                                      </p:cBhvr>
                                      <p:to>
                                        <p:strVal val="visible"/>
                                      </p:to>
                                    </p:set>
                                    <p:anim calcmode="lin" valueType="num">
                                      <p:cBhvr additive="base">
                                        <p:cTn dur="500"/>
                                        <p:tgtEl>
                                          <p:spTgt spid="25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59"/>
                                        </p:tgtEl>
                                        <p:attrNameLst>
                                          <p:attrName>style.visibility</p:attrName>
                                        </p:attrNameLst>
                                      </p:cBhvr>
                                      <p:to>
                                        <p:strVal val="visible"/>
                                      </p:to>
                                    </p:set>
                                    <p:anim calcmode="lin" valueType="num">
                                      <p:cBhvr additive="base">
                                        <p:cTn dur="500"/>
                                        <p:tgtEl>
                                          <p:spTgt spid="25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0"/>
                                        </p:tgtEl>
                                        <p:attrNameLst>
                                          <p:attrName>style.visibility</p:attrName>
                                        </p:attrNameLst>
                                      </p:cBhvr>
                                      <p:to>
                                        <p:strVal val="visible"/>
                                      </p:to>
                                    </p:set>
                                    <p:anim calcmode="lin" valueType="num">
                                      <p:cBhvr additive="base">
                                        <p:cTn dur="500"/>
                                        <p:tgtEl>
                                          <p:spTgt spid="26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1"/>
                                        </p:tgtEl>
                                        <p:attrNameLst>
                                          <p:attrName>style.visibility</p:attrName>
                                        </p:attrNameLst>
                                      </p:cBhvr>
                                      <p:to>
                                        <p:strVal val="visible"/>
                                      </p:to>
                                    </p:set>
                                    <p:anim calcmode="lin" valueType="num">
                                      <p:cBhvr additive="base">
                                        <p:cTn dur="500"/>
                                        <p:tgtEl>
                                          <p:spTgt spid="26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 name="Shape 267"/>
        <p:cNvGrpSpPr/>
        <p:nvPr/>
      </p:nvGrpSpPr>
      <p:grpSpPr>
        <a:xfrm>
          <a:off x="0" y="0"/>
          <a:ext cx="0" cy="0"/>
          <a:chOff x="0" y="0"/>
          <a:chExt cx="0" cy="0"/>
        </a:xfrm>
      </p:grpSpPr>
      <p:sp>
        <p:nvSpPr>
          <p:cNvPr id="268" name="Shape 268"/>
          <p:cNvSpPr txBox="1"/>
          <p:nvPr/>
        </p:nvSpPr>
        <p:spPr>
          <a:xfrm>
            <a:off x="323850" y="2492375"/>
            <a:ext cx="8640762" cy="646112"/>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br>
              <a:rPr b="0" i="0" lang="en-US" sz="1800" u="none">
                <a:solidFill>
                  <a:schemeClr val="dk1"/>
                </a:solidFill>
                <a:latin typeface="Calibri"/>
                <a:ea typeface="Calibri"/>
                <a:cs typeface="Calibri"/>
                <a:sym typeface="Calibri"/>
              </a:rPr>
            </a:br>
          </a:p>
        </p:txBody>
      </p:sp>
      <p:sp>
        <p:nvSpPr>
          <p:cNvPr id="269" name="Shape 269"/>
          <p:cNvSpPr txBox="1"/>
          <p:nvPr/>
        </p:nvSpPr>
        <p:spPr>
          <a:xfrm>
            <a:off x="827087" y="765175"/>
            <a:ext cx="2740024" cy="3682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1800" u="none">
                <a:solidFill>
                  <a:schemeClr val="dk1"/>
                </a:solidFill>
                <a:latin typeface="Calibri"/>
                <a:ea typeface="Calibri"/>
                <a:cs typeface="Calibri"/>
                <a:sym typeface="Calibri"/>
              </a:rPr>
              <a:t>Der Doppelspaltenversuch</a:t>
            </a:r>
          </a:p>
        </p:txBody>
      </p:sp>
      <p:sp>
        <p:nvSpPr>
          <p:cNvPr id="270" name="Shape 270"/>
          <p:cNvSpPr txBox="1"/>
          <p:nvPr/>
        </p:nvSpPr>
        <p:spPr>
          <a:xfrm>
            <a:off x="2286000" y="3105150"/>
            <a:ext cx="4572000" cy="6477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1800" u="none">
                <a:solidFill>
                  <a:schemeClr val="dk1"/>
                </a:solidFill>
                <a:latin typeface="Calibri"/>
                <a:ea typeface="Calibri"/>
                <a:cs typeface="Calibri"/>
                <a:sym typeface="Calibri"/>
              </a:rPr>
              <a:t>https://www.youtube.com/watch?v=3ohjOltaO6Y</a:t>
            </a:r>
          </a:p>
        </p:txBody>
      </p:sp>
      <p:pic>
        <p:nvPicPr>
          <p:cNvPr id="271" name="Shape 271"/>
          <p:cNvPicPr preferRelativeResize="0"/>
          <p:nvPr/>
        </p:nvPicPr>
        <p:blipFill rotWithShape="1">
          <a:blip r:embed="rId3">
            <a:alphaModFix/>
          </a:blip>
          <a:srcRect b="0" l="0" r="0" t="0"/>
          <a:stretch/>
        </p:blipFill>
        <p:spPr>
          <a:xfrm>
            <a:off x="323850" y="304800"/>
            <a:ext cx="8737599" cy="6553200"/>
          </a:xfrm>
          <a:prstGeom prst="rect">
            <a:avLst/>
          </a:prstGeom>
          <a:noFill/>
          <a:ln>
            <a:noFill/>
          </a:ln>
        </p:spPr>
      </p:pic>
      <p:sp>
        <p:nvSpPr>
          <p:cNvPr id="272" name="Shape 272" title="André Peter - Doppelspalt-Experiment_-_Quantenphysik_einfach_erklÃ¤rt.mp4">
            <a:hlinkClick r:id="rId4"/>
          </p:cNvPr>
          <p:cNvSpPr/>
          <p:nvPr/>
        </p:nvSpPr>
        <p:spPr>
          <a:xfrm>
            <a:off x="323850" y="274653"/>
            <a:ext cx="8640750" cy="6480546"/>
          </a:xfrm>
          <a:prstGeom prst="rect">
            <a:avLst/>
          </a:prstGeom>
          <a:blipFill>
            <a:blip r:embed="rId5">
              <a:alphaModFix/>
            </a:blip>
            <a:stretch>
              <a:fillRect/>
            </a:stretch>
          </a:blip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1"/>
                                        <p:tgtEl>
                                          <p:spTgt spid="2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1"/>
                                        <p:tgtEl>
                                          <p:spTgt spid="2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Shape 277"/>
          <p:cNvSpPr txBox="1"/>
          <p:nvPr>
            <p:ph idx="4294967295" type="ctrTitle"/>
          </p:nvPr>
        </p:nvSpPr>
        <p:spPr>
          <a:xfrm>
            <a:off x="755650" y="333375"/>
            <a:ext cx="7772400" cy="1800225"/>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1"/>
              </a:buClr>
              <a:buSzPct val="25000"/>
              <a:buFont typeface="Calibri"/>
              <a:buNone/>
            </a:pPr>
            <a:br>
              <a:rPr b="0" i="0" lang="en-US" sz="5900" u="none" cap="none" strike="noStrike">
                <a:solidFill>
                  <a:schemeClr val="dk1"/>
                </a:solidFill>
                <a:latin typeface="Calibri"/>
                <a:ea typeface="Calibri"/>
                <a:cs typeface="Calibri"/>
                <a:sym typeface="Calibri"/>
              </a:rPr>
            </a:br>
            <a:br>
              <a:rPr b="0" i="0" lang="en-US" sz="5900" u="none" cap="none" strike="noStrike">
                <a:solidFill>
                  <a:schemeClr val="dk1"/>
                </a:solidFill>
                <a:latin typeface="Calibri"/>
                <a:ea typeface="Calibri"/>
                <a:cs typeface="Calibri"/>
                <a:sym typeface="Calibri"/>
              </a:rPr>
            </a:br>
            <a:br>
              <a:rPr b="0" i="0" lang="en-US" sz="5900" u="none" cap="none" strike="noStrike">
                <a:solidFill>
                  <a:schemeClr val="dk1"/>
                </a:solidFill>
                <a:latin typeface="Calibri"/>
                <a:ea typeface="Calibri"/>
                <a:cs typeface="Calibri"/>
                <a:sym typeface="Calibri"/>
              </a:rPr>
            </a:br>
            <a:br>
              <a:rPr b="0" i="0" lang="en-US" sz="5900" u="none" cap="none" strike="noStrike">
                <a:solidFill>
                  <a:schemeClr val="dk1"/>
                </a:solidFill>
                <a:latin typeface="Calibri"/>
                <a:ea typeface="Calibri"/>
                <a:cs typeface="Calibri"/>
                <a:sym typeface="Calibri"/>
              </a:rPr>
            </a:br>
            <a:br>
              <a:rPr b="1" i="0" lang="en-US" sz="5900" u="none" cap="none" strike="noStrike">
                <a:solidFill>
                  <a:schemeClr val="dk1"/>
                </a:solidFill>
                <a:latin typeface="Calibri"/>
                <a:ea typeface="Calibri"/>
                <a:cs typeface="Calibri"/>
                <a:sym typeface="Calibri"/>
              </a:rPr>
            </a:br>
            <a:br>
              <a:rPr b="0" i="0" lang="en-US" sz="5900" u="none" cap="none" strike="noStrike">
                <a:solidFill>
                  <a:schemeClr val="dk1"/>
                </a:solidFill>
                <a:latin typeface="Calibri"/>
                <a:ea typeface="Calibri"/>
                <a:cs typeface="Calibri"/>
                <a:sym typeface="Calibri"/>
              </a:rPr>
            </a:br>
            <a:br>
              <a:rPr b="0" i="0" lang="en-US" sz="5900" u="none" cap="none" strike="noStrike">
                <a:solidFill>
                  <a:schemeClr val="dk1"/>
                </a:solidFill>
                <a:latin typeface="Calibri"/>
                <a:ea typeface="Calibri"/>
                <a:cs typeface="Calibri"/>
                <a:sym typeface="Calibri"/>
              </a:rPr>
            </a:br>
            <a:br>
              <a:rPr b="0" i="0" lang="en-US" sz="5900" u="none" cap="none" strike="noStrike">
                <a:solidFill>
                  <a:schemeClr val="dk1"/>
                </a:solidFill>
                <a:latin typeface="Calibri"/>
                <a:ea typeface="Calibri"/>
                <a:cs typeface="Calibri"/>
                <a:sym typeface="Calibri"/>
              </a:rPr>
            </a:br>
          </a:p>
        </p:txBody>
      </p:sp>
      <p:sp>
        <p:nvSpPr>
          <p:cNvPr id="278" name="Shape 278"/>
          <p:cNvSpPr txBox="1"/>
          <p:nvPr/>
        </p:nvSpPr>
        <p:spPr>
          <a:xfrm>
            <a:off x="900112" y="333375"/>
            <a:ext cx="6343650" cy="646112"/>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1" i="0" lang="en-US" sz="2400" u="none">
                <a:solidFill>
                  <a:schemeClr val="dk1"/>
                </a:solidFill>
                <a:latin typeface="Calibri"/>
                <a:ea typeface="Calibri"/>
                <a:cs typeface="Calibri"/>
                <a:sym typeface="Calibri"/>
              </a:rPr>
              <a:t>Versuch von René Péoc‘h </a:t>
            </a:r>
            <a:r>
              <a:rPr b="1" i="0" lang="en-US" sz="1800" u="none">
                <a:solidFill>
                  <a:schemeClr val="dk1"/>
                </a:solidFill>
                <a:latin typeface="Calibri"/>
                <a:ea typeface="Calibri"/>
                <a:cs typeface="Calibri"/>
                <a:sym typeface="Calibri"/>
              </a:rPr>
              <a:t>(Arzt, Biologe u Anthropologe)</a:t>
            </a:r>
          </a:p>
          <a:p>
            <a:pPr indent="0" lvl="0" marL="0" marR="0" rtl="0" algn="l">
              <a:lnSpc>
                <a:spcPct val="100000"/>
              </a:lnSpc>
              <a:spcBef>
                <a:spcPts val="0"/>
              </a:spcBef>
              <a:spcAft>
                <a:spcPts val="0"/>
              </a:spcAft>
              <a:buClr>
                <a:schemeClr val="dk1"/>
              </a:buClr>
              <a:buSzPct val="25000"/>
              <a:buFont typeface="Calibri"/>
              <a:buNone/>
            </a:pPr>
            <a:r>
              <a:rPr b="0" i="0" lang="en-US" sz="1200" u="none">
                <a:solidFill>
                  <a:schemeClr val="dk1"/>
                </a:solidFill>
                <a:latin typeface="Calibri"/>
                <a:ea typeface="Calibri"/>
                <a:cs typeface="Calibri"/>
                <a:sym typeface="Calibri"/>
              </a:rPr>
              <a:t>Versuch ist seine Doktorarbeit Uni Nantes 1986</a:t>
            </a:r>
          </a:p>
        </p:txBody>
      </p:sp>
      <p:sp>
        <p:nvSpPr>
          <p:cNvPr id="279" name="Shape 279"/>
          <p:cNvSpPr txBox="1"/>
          <p:nvPr/>
        </p:nvSpPr>
        <p:spPr>
          <a:xfrm>
            <a:off x="827087" y="1125537"/>
            <a:ext cx="7848599" cy="2030412"/>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1800" u="none">
                <a:solidFill>
                  <a:schemeClr val="dk1"/>
                </a:solidFill>
                <a:latin typeface="Calibri"/>
                <a:ea typeface="Calibri"/>
                <a:cs typeface="Calibri"/>
                <a:sym typeface="Calibri"/>
              </a:rPr>
              <a:t>Hochinteressant hinsichtlich der Wirkung von Bewusstseins auf Materie sind die Versuche des französischen Mediziners und Forschers René Péoc’h. </a:t>
            </a:r>
          </a:p>
          <a:p>
            <a:pPr indent="0" lvl="0" marL="0" marR="0" rtl="0" algn="l">
              <a:lnSpc>
                <a:spcPct val="100000"/>
              </a:lnSpc>
              <a:spcBef>
                <a:spcPts val="0"/>
              </a:spcBef>
              <a:spcAft>
                <a:spcPts val="0"/>
              </a:spcAft>
              <a:buClr>
                <a:schemeClr val="dk1"/>
              </a:buClr>
              <a:buSzPct val="25000"/>
              <a:buFont typeface="Calibri"/>
              <a:buNone/>
            </a:pPr>
            <a:r>
              <a:rPr b="0" i="0" lang="en-US" sz="1800" u="none">
                <a:solidFill>
                  <a:schemeClr val="dk1"/>
                </a:solidFill>
                <a:latin typeface="Calibri"/>
                <a:ea typeface="Calibri"/>
                <a:cs typeface="Calibri"/>
                <a:sym typeface="Calibri"/>
              </a:rPr>
              <a:t>Er verwendete dazu einen kleinen Roboter, der mittels eines Zufallsgenerators gesteuert wird und die Fähigkeit hat, sich nach links, rechts, geradeaus oder rückwärts   zu bewegen, so wie dies heute moderne Rasenmäher tun. </a:t>
            </a:r>
          </a:p>
          <a:p>
            <a:pPr indent="0" lvl="0" marL="0" marR="0" rtl="0" algn="l">
              <a:lnSpc>
                <a:spcPct val="100000"/>
              </a:lnSpc>
              <a:spcBef>
                <a:spcPts val="0"/>
              </a:spcBef>
              <a:spcAft>
                <a:spcPts val="0"/>
              </a:spcAft>
              <a:buClr>
                <a:schemeClr val="dk1"/>
              </a:buClr>
              <a:buSzPct val="25000"/>
              <a:buFont typeface="Calibri"/>
              <a:buNone/>
            </a:pPr>
            <a:r>
              <a:rPr b="0" i="0" lang="en-US" sz="1800" u="none">
                <a:solidFill>
                  <a:schemeClr val="dk1"/>
                </a:solidFill>
                <a:latin typeface="Calibri"/>
                <a:ea typeface="Calibri"/>
                <a:cs typeface="Calibri"/>
                <a:sym typeface="Calibri"/>
              </a:rPr>
              <a:t>Péoc’h konditionierte Küken unmittelbar nach deren Schlüpfen aus dem Ei auf den Roboter, wodurch sie diesen als ihre Mutter betrachteten.</a:t>
            </a:r>
          </a:p>
        </p:txBody>
      </p:sp>
      <p:pic>
        <p:nvPicPr>
          <p:cNvPr descr="D:\Eigene Dateien\Seminare GH\Quantenphysik Epigenetik Geistiges Heilen\Pollito-y-robot-peoch.jpg" id="280" name="Shape 280"/>
          <p:cNvPicPr preferRelativeResize="0"/>
          <p:nvPr/>
        </p:nvPicPr>
        <p:blipFill rotWithShape="1">
          <a:blip r:embed="rId3">
            <a:alphaModFix/>
          </a:blip>
          <a:srcRect b="0" l="0" r="0" t="0"/>
          <a:stretch/>
        </p:blipFill>
        <p:spPr>
          <a:xfrm>
            <a:off x="1763711" y="3644900"/>
            <a:ext cx="5010150" cy="28289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1000"/>
                                        <p:tgtEl>
                                          <p:spTgt spid="2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
                                            <p:txEl>
                                              <p:pRg end="0" st="0"/>
                                            </p:txEl>
                                          </p:spTgt>
                                        </p:tgtEl>
                                        <p:attrNameLst>
                                          <p:attrName>style.visibility</p:attrName>
                                        </p:attrNameLst>
                                      </p:cBhvr>
                                      <p:to>
                                        <p:strVal val="visible"/>
                                      </p:to>
                                    </p:set>
                                    <p:animEffect filter="fade" transition="in">
                                      <p:cBhvr>
                                        <p:cTn dur="1000"/>
                                        <p:tgtEl>
                                          <p:spTgt spid="27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
                                            <p:txEl>
                                              <p:pRg end="1" st="1"/>
                                            </p:txEl>
                                          </p:spTgt>
                                        </p:tgtEl>
                                        <p:attrNameLst>
                                          <p:attrName>style.visibility</p:attrName>
                                        </p:attrNameLst>
                                      </p:cBhvr>
                                      <p:to>
                                        <p:strVal val="visible"/>
                                      </p:to>
                                    </p:set>
                                    <p:animEffect filter="fade" transition="in">
                                      <p:cBhvr>
                                        <p:cTn dur="1000"/>
                                        <p:tgtEl>
                                          <p:spTgt spid="27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
                                            <p:txEl>
                                              <p:pRg end="2" st="2"/>
                                            </p:txEl>
                                          </p:spTgt>
                                        </p:tgtEl>
                                        <p:attrNameLst>
                                          <p:attrName>style.visibility</p:attrName>
                                        </p:attrNameLst>
                                      </p:cBhvr>
                                      <p:to>
                                        <p:strVal val="visible"/>
                                      </p:to>
                                    </p:set>
                                    <p:animEffect filter="fade" transition="in">
                                      <p:cBhvr>
                                        <p:cTn dur="1000"/>
                                        <p:tgtEl>
                                          <p:spTgt spid="27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500"/>
                                        <p:tgtEl>
                                          <p:spTgt spid="2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4" name="Shape 284"/>
        <p:cNvGrpSpPr/>
        <p:nvPr/>
      </p:nvGrpSpPr>
      <p:grpSpPr>
        <a:xfrm>
          <a:off x="0" y="0"/>
          <a:ext cx="0" cy="0"/>
          <a:chOff x="0" y="0"/>
          <a:chExt cx="0" cy="0"/>
        </a:xfrm>
      </p:grpSpPr>
      <p:sp>
        <p:nvSpPr>
          <p:cNvPr id="285" name="Shape 285"/>
          <p:cNvSpPr txBox="1"/>
          <p:nvPr/>
        </p:nvSpPr>
        <p:spPr>
          <a:xfrm>
            <a:off x="611187" y="1341437"/>
            <a:ext cx="8064499" cy="120015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1800" u="none">
                <a:solidFill>
                  <a:schemeClr val="dk1"/>
                </a:solidFill>
                <a:latin typeface="Calibri"/>
                <a:ea typeface="Calibri"/>
                <a:cs typeface="Calibri"/>
                <a:sym typeface="Calibri"/>
              </a:rPr>
              <a:t>In zahlreichen wiederholten und wissenschaftlich ausgewerteten Versuchen liess Péoc’h den Roboter auf einer Fläche herumfahren, an deren Rand sich ein Käfig befand. War dieser Käfig leer, so bewegte sich der Roboter rein zufällig auf der gesamten Fläche. </a:t>
            </a:r>
          </a:p>
        </p:txBody>
      </p:sp>
      <p:pic>
        <p:nvPicPr>
          <p:cNvPr descr="D:\Eigene Dateien\Seminare GH\Quantenphysik Epigenetik Geistiges Heilen\chickpkrobot-tracks-web.jpg" id="286" name="Shape 286"/>
          <p:cNvPicPr preferRelativeResize="0"/>
          <p:nvPr/>
        </p:nvPicPr>
        <p:blipFill rotWithShape="1">
          <a:blip r:embed="rId3">
            <a:alphaModFix/>
          </a:blip>
          <a:srcRect b="0" l="0" r="0" t="0"/>
          <a:stretch/>
        </p:blipFill>
        <p:spPr>
          <a:xfrm>
            <a:off x="1187450" y="4221162"/>
            <a:ext cx="7464425" cy="6070600"/>
          </a:xfrm>
          <a:prstGeom prst="rect">
            <a:avLst/>
          </a:prstGeom>
          <a:noFill/>
          <a:ln>
            <a:noFill/>
          </a:ln>
        </p:spPr>
      </p:pic>
      <p:sp>
        <p:nvSpPr>
          <p:cNvPr id="287" name="Shape 287"/>
          <p:cNvSpPr txBox="1"/>
          <p:nvPr/>
        </p:nvSpPr>
        <p:spPr>
          <a:xfrm>
            <a:off x="6732586" y="4724400"/>
            <a:ext cx="1152525" cy="3698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1800" u="none">
                <a:solidFill>
                  <a:schemeClr val="dk1"/>
                </a:solidFill>
                <a:latin typeface="Calibri"/>
                <a:ea typeface="Calibri"/>
                <a:cs typeface="Calibri"/>
                <a:sym typeface="Calibri"/>
              </a:rPr>
              <a:t>Käfig leer</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500"/>
                                        <p:tgtEl>
                                          <p:spTgt spid="2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500"/>
                                        <p:tgtEl>
                                          <p:spTgt spid="286"/>
                                        </p:tgtEl>
                                      </p:cBhvr>
                                    </p:animEffect>
                                  </p:childTnLst>
                                </p:cTn>
                              </p:par>
                              <p:par>
                                <p:cTn fill="hold" nodeType="with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500"/>
                                        <p:tgtEl>
                                          <p:spTgt spid="2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Shape 146"/>
          <p:cNvSpPr txBox="1"/>
          <p:nvPr>
            <p:ph idx="4294967295" type="ctrTitle"/>
          </p:nvPr>
        </p:nvSpPr>
        <p:spPr>
          <a:xfrm>
            <a:off x="1371600" y="2133600"/>
            <a:ext cx="7772400" cy="2259012"/>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1"/>
              </a:buClr>
              <a:buSzPct val="25000"/>
              <a:buFont typeface="Calibri"/>
              <a:buNone/>
            </a:pPr>
            <a:r>
              <a:rPr b="1" i="0" lang="en-US" sz="8000" u="none" cap="none" strike="noStrike">
                <a:solidFill>
                  <a:schemeClr val="dk1"/>
                </a:solidFill>
                <a:latin typeface="Calibri"/>
                <a:ea typeface="Calibri"/>
                <a:cs typeface="Calibri"/>
                <a:sym typeface="Calibri"/>
              </a:rPr>
              <a:t>Quantenphysik, Epigenetik</a:t>
            </a:r>
            <a:br>
              <a:rPr b="1" i="0" lang="en-US" sz="8000" u="none" cap="none" strike="noStrike">
                <a:solidFill>
                  <a:schemeClr val="dk1"/>
                </a:solidFill>
                <a:latin typeface="Calibri"/>
                <a:ea typeface="Calibri"/>
                <a:cs typeface="Calibri"/>
                <a:sym typeface="Calibri"/>
              </a:rPr>
            </a:br>
            <a:r>
              <a:rPr b="1" i="0" lang="en-US" sz="8000" u="none" cap="none" strike="noStrike">
                <a:solidFill>
                  <a:schemeClr val="dk1"/>
                </a:solidFill>
                <a:latin typeface="Calibri"/>
                <a:ea typeface="Calibri"/>
                <a:cs typeface="Calibri"/>
                <a:sym typeface="Calibri"/>
              </a:rPr>
              <a:t> und</a:t>
            </a:r>
            <a:br>
              <a:rPr b="1" i="0" lang="en-US" sz="8000" u="none" cap="none" strike="noStrike">
                <a:solidFill>
                  <a:schemeClr val="dk1"/>
                </a:solidFill>
                <a:latin typeface="Calibri"/>
                <a:ea typeface="Calibri"/>
                <a:cs typeface="Calibri"/>
                <a:sym typeface="Calibri"/>
              </a:rPr>
            </a:br>
            <a:r>
              <a:rPr b="1" i="0" lang="en-US" sz="8000" u="none" cap="none" strike="noStrike">
                <a:solidFill>
                  <a:schemeClr val="dk1"/>
                </a:solidFill>
                <a:latin typeface="Calibri"/>
                <a:ea typeface="Calibri"/>
                <a:cs typeface="Calibri"/>
                <a:sym typeface="Calibri"/>
              </a:rPr>
              <a:t> Geistheilung</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46"/>
                                        </p:tgtEl>
                                        <p:attrNameLst>
                                          <p:attrName>style.visibility</p:attrName>
                                        </p:attrNameLst>
                                      </p:cBhvr>
                                      <p:to>
                                        <p:strVal val="visible"/>
                                      </p:to>
                                    </p:set>
                                    <p:anim calcmode="lin" valueType="num">
                                      <p:cBhvr additive="base">
                                        <p:cTn dur="2000"/>
                                        <p:tgtEl>
                                          <p:spTgt spid="14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 name="Shape 291"/>
        <p:cNvGrpSpPr/>
        <p:nvPr/>
      </p:nvGrpSpPr>
      <p:grpSpPr>
        <a:xfrm>
          <a:off x="0" y="0"/>
          <a:ext cx="0" cy="0"/>
          <a:chOff x="0" y="0"/>
          <a:chExt cx="0" cy="0"/>
        </a:xfrm>
      </p:grpSpPr>
      <p:sp>
        <p:nvSpPr>
          <p:cNvPr id="292" name="Shape 292"/>
          <p:cNvSpPr txBox="1"/>
          <p:nvPr/>
        </p:nvSpPr>
        <p:spPr>
          <a:xfrm>
            <a:off x="971550" y="836612"/>
            <a:ext cx="7777162" cy="923924"/>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1800" u="none">
                <a:solidFill>
                  <a:schemeClr val="dk1"/>
                </a:solidFill>
                <a:latin typeface="Calibri"/>
                <a:ea typeface="Calibri"/>
                <a:cs typeface="Calibri"/>
                <a:sym typeface="Calibri"/>
              </a:rPr>
              <a:t>Sobald sich jedoch die konditionierten Küken im Käfig befanden und nach ihrer angeblichen Mutter piepsten, bewegte sich der Roboter weit überzufällig zum Käfig hin.</a:t>
            </a:r>
          </a:p>
        </p:txBody>
      </p:sp>
      <p:pic>
        <p:nvPicPr>
          <p:cNvPr descr="D:\Eigene Dateien\Seminare GH\Quantenphysik Epigenetik Geistiges Heilen\poussin1.jpg" id="293" name="Shape 293"/>
          <p:cNvPicPr preferRelativeResize="0"/>
          <p:nvPr/>
        </p:nvPicPr>
        <p:blipFill rotWithShape="1">
          <a:blip r:embed="rId3">
            <a:alphaModFix/>
          </a:blip>
          <a:srcRect b="0" l="0" r="0" t="0"/>
          <a:stretch/>
        </p:blipFill>
        <p:spPr>
          <a:xfrm>
            <a:off x="827087" y="1844675"/>
            <a:ext cx="2305050" cy="3032124"/>
          </a:xfrm>
          <a:prstGeom prst="rect">
            <a:avLst/>
          </a:prstGeom>
          <a:noFill/>
          <a:ln>
            <a:noFill/>
          </a:ln>
        </p:spPr>
      </p:pic>
      <p:pic>
        <p:nvPicPr>
          <p:cNvPr descr="D:\Eigene Dateien\Seminare GH\Quantenphysik Epigenetik Geistiges Heilen\chickpkrobot-tracks-web b.jpg" id="294" name="Shape 294"/>
          <p:cNvPicPr preferRelativeResize="0"/>
          <p:nvPr/>
        </p:nvPicPr>
        <p:blipFill rotWithShape="1">
          <a:blip r:embed="rId4">
            <a:alphaModFix/>
          </a:blip>
          <a:srcRect b="0" l="0" r="0" t="0"/>
          <a:stretch/>
        </p:blipFill>
        <p:spPr>
          <a:xfrm>
            <a:off x="3708400" y="1412875"/>
            <a:ext cx="5040312" cy="3744912"/>
          </a:xfrm>
          <a:prstGeom prst="rect">
            <a:avLst/>
          </a:prstGeom>
          <a:noFill/>
          <a:ln>
            <a:noFill/>
          </a:ln>
        </p:spPr>
      </p:pic>
      <p:sp>
        <p:nvSpPr>
          <p:cNvPr id="295" name="Shape 295"/>
          <p:cNvSpPr txBox="1"/>
          <p:nvPr/>
        </p:nvSpPr>
        <p:spPr>
          <a:xfrm>
            <a:off x="7380286" y="2636836"/>
            <a:ext cx="1368425" cy="923924"/>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1800" u="none">
                <a:solidFill>
                  <a:schemeClr val="dk1"/>
                </a:solidFill>
                <a:latin typeface="Calibri"/>
                <a:ea typeface="Calibri"/>
                <a:cs typeface="Calibri"/>
                <a:sym typeface="Calibri"/>
              </a:rPr>
              <a:t>Käfig mit Kücken besetzt</a:t>
            </a:r>
          </a:p>
        </p:txBody>
      </p:sp>
      <p:pic>
        <p:nvPicPr>
          <p:cNvPr descr="D:\Eigene Dateien\Seminare GH\Quantenphysik Epigenetik Geistiges Heilen\0001130.jpg" id="296" name="Shape 296"/>
          <p:cNvPicPr preferRelativeResize="0"/>
          <p:nvPr/>
        </p:nvPicPr>
        <p:blipFill rotWithShape="1">
          <a:blip r:embed="rId5">
            <a:alphaModFix/>
          </a:blip>
          <a:srcRect b="0" l="0" r="0" t="0"/>
          <a:stretch/>
        </p:blipFill>
        <p:spPr>
          <a:xfrm>
            <a:off x="1908175" y="5373687"/>
            <a:ext cx="5524500" cy="1390650"/>
          </a:xfrm>
          <a:prstGeom prst="rect">
            <a:avLst/>
          </a:prstGeom>
          <a:noFill/>
          <a:ln>
            <a:noFill/>
          </a:ln>
        </p:spPr>
      </p:pic>
      <p:sp>
        <p:nvSpPr>
          <p:cNvPr id="297" name="Shape 297"/>
          <p:cNvSpPr txBox="1"/>
          <p:nvPr/>
        </p:nvSpPr>
        <p:spPr>
          <a:xfrm>
            <a:off x="323850" y="5732462"/>
            <a:ext cx="1454149" cy="3698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Im Vergleich</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500"/>
                                        <p:tgtEl>
                                          <p:spTgt spid="2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500"/>
                                        <p:tgtEl>
                                          <p:spTgt spid="2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500"/>
                                        <p:tgtEl>
                                          <p:spTgt spid="294"/>
                                        </p:tgtEl>
                                      </p:cBhvr>
                                    </p:animEffect>
                                  </p:childTnLst>
                                </p:cTn>
                              </p:par>
                              <p:par>
                                <p:cTn fill="hold" nodeType="withEffect" presetClass="entr" presetID="2" presetSubtype="4">
                                  <p:stCondLst>
                                    <p:cond delay="0"/>
                                  </p:stCondLst>
                                  <p:childTnLst>
                                    <p:set>
                                      <p:cBhvr>
                                        <p:cTn dur="1" fill="hold">
                                          <p:stCondLst>
                                            <p:cond delay="0"/>
                                          </p:stCondLst>
                                        </p:cTn>
                                        <p:tgtEl>
                                          <p:spTgt spid="295"/>
                                        </p:tgtEl>
                                        <p:attrNameLst>
                                          <p:attrName>style.visibility</p:attrName>
                                        </p:attrNameLst>
                                      </p:cBhvr>
                                      <p:to>
                                        <p:strVal val="visible"/>
                                      </p:to>
                                    </p:set>
                                    <p:anim calcmode="lin" valueType="num">
                                      <p:cBhvr additive="base">
                                        <p:cTn dur="500"/>
                                        <p:tgtEl>
                                          <p:spTgt spid="29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500"/>
                                        <p:tgtEl>
                                          <p:spTgt spid="296"/>
                                        </p:tgtEl>
                                      </p:cBhvr>
                                    </p:animEffect>
                                  </p:childTnLst>
                                </p:cTn>
                              </p:par>
                              <p:par>
                                <p:cTn fill="hold" nodeType="withEffect" presetClass="entr" presetID="10" presetSubtype="0">
                                  <p:stCondLst>
                                    <p:cond delay="0"/>
                                  </p:stCondLst>
                                  <p:childTnLst>
                                    <p:set>
                                      <p:cBhvr>
                                        <p:cTn dur="1" fill="hold">
                                          <p:stCondLst>
                                            <p:cond delay="0"/>
                                          </p:stCondLst>
                                        </p:cTn>
                                        <p:tgtEl>
                                          <p:spTgt spid="297"/>
                                        </p:tgtEl>
                                        <p:attrNameLst>
                                          <p:attrName>style.visibility</p:attrName>
                                        </p:attrNameLst>
                                      </p:cBhvr>
                                      <p:to>
                                        <p:strVal val="visible"/>
                                      </p:to>
                                    </p:set>
                                    <p:animEffect filter="fade" transition="in">
                                      <p:cBhvr>
                                        <p:cTn dur="500"/>
                                        <p:tgtEl>
                                          <p:spTgt spid="2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Shape 303"/>
          <p:cNvSpPr txBox="1"/>
          <p:nvPr>
            <p:ph idx="4294967295" type="ctrTitle"/>
          </p:nvPr>
        </p:nvSpPr>
        <p:spPr>
          <a:xfrm>
            <a:off x="755650" y="333375"/>
            <a:ext cx="7772400" cy="1800225"/>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1"/>
              </a:buClr>
              <a:buSzPct val="25000"/>
              <a:buFont typeface="Calibri"/>
              <a:buNone/>
            </a:pPr>
            <a:br>
              <a:rPr b="0" i="0" lang="en-US" sz="5900" u="none" cap="none" strike="noStrike">
                <a:solidFill>
                  <a:schemeClr val="dk1"/>
                </a:solidFill>
                <a:latin typeface="Calibri"/>
                <a:ea typeface="Calibri"/>
                <a:cs typeface="Calibri"/>
                <a:sym typeface="Calibri"/>
              </a:rPr>
            </a:br>
            <a:br>
              <a:rPr b="0" i="0" lang="en-US" sz="5900" u="none" cap="none" strike="noStrike">
                <a:solidFill>
                  <a:schemeClr val="dk1"/>
                </a:solidFill>
                <a:latin typeface="Calibri"/>
                <a:ea typeface="Calibri"/>
                <a:cs typeface="Calibri"/>
                <a:sym typeface="Calibri"/>
              </a:rPr>
            </a:br>
            <a:br>
              <a:rPr b="0" i="0" lang="en-US" sz="5900" u="none" cap="none" strike="noStrike">
                <a:solidFill>
                  <a:schemeClr val="dk1"/>
                </a:solidFill>
                <a:latin typeface="Calibri"/>
                <a:ea typeface="Calibri"/>
                <a:cs typeface="Calibri"/>
                <a:sym typeface="Calibri"/>
              </a:rPr>
            </a:br>
            <a:br>
              <a:rPr b="0" i="0" lang="en-US" sz="5900" u="none" cap="none" strike="noStrike">
                <a:solidFill>
                  <a:schemeClr val="dk1"/>
                </a:solidFill>
                <a:latin typeface="Calibri"/>
                <a:ea typeface="Calibri"/>
                <a:cs typeface="Calibri"/>
                <a:sym typeface="Calibri"/>
              </a:rPr>
            </a:br>
            <a:br>
              <a:rPr b="1" i="0" lang="en-US" sz="5900" u="none" cap="none" strike="noStrike">
                <a:solidFill>
                  <a:schemeClr val="dk1"/>
                </a:solidFill>
                <a:latin typeface="Calibri"/>
                <a:ea typeface="Calibri"/>
                <a:cs typeface="Calibri"/>
                <a:sym typeface="Calibri"/>
              </a:rPr>
            </a:br>
            <a:br>
              <a:rPr b="0" i="0" lang="en-US" sz="5900" u="none" cap="none" strike="noStrike">
                <a:solidFill>
                  <a:schemeClr val="dk1"/>
                </a:solidFill>
                <a:latin typeface="Calibri"/>
                <a:ea typeface="Calibri"/>
                <a:cs typeface="Calibri"/>
                <a:sym typeface="Calibri"/>
              </a:rPr>
            </a:br>
            <a:br>
              <a:rPr b="0" i="0" lang="en-US" sz="5900" u="none" cap="none" strike="noStrike">
                <a:solidFill>
                  <a:schemeClr val="dk1"/>
                </a:solidFill>
                <a:latin typeface="Calibri"/>
                <a:ea typeface="Calibri"/>
                <a:cs typeface="Calibri"/>
                <a:sym typeface="Calibri"/>
              </a:rPr>
            </a:br>
            <a:br>
              <a:rPr b="0" i="0" lang="en-US" sz="5900" u="none" cap="none" strike="noStrike">
                <a:solidFill>
                  <a:schemeClr val="dk1"/>
                </a:solidFill>
                <a:latin typeface="Calibri"/>
                <a:ea typeface="Calibri"/>
                <a:cs typeface="Calibri"/>
                <a:sym typeface="Calibri"/>
              </a:rPr>
            </a:br>
          </a:p>
        </p:txBody>
      </p:sp>
      <p:sp>
        <p:nvSpPr>
          <p:cNvPr id="304" name="Shape 304"/>
          <p:cNvSpPr txBox="1"/>
          <p:nvPr/>
        </p:nvSpPr>
        <p:spPr>
          <a:xfrm>
            <a:off x="2051050" y="476250"/>
            <a:ext cx="3605211" cy="461961"/>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1" i="0" lang="en-US" sz="2400" u="none">
                <a:solidFill>
                  <a:schemeClr val="dk1"/>
                </a:solidFill>
                <a:latin typeface="Calibri"/>
                <a:ea typeface="Calibri"/>
                <a:cs typeface="Calibri"/>
                <a:sym typeface="Calibri"/>
              </a:rPr>
              <a:t>Versuch von René Péoc‘h II</a:t>
            </a:r>
          </a:p>
        </p:txBody>
      </p:sp>
      <p:sp>
        <p:nvSpPr>
          <p:cNvPr id="305" name="Shape 305"/>
          <p:cNvSpPr txBox="1"/>
          <p:nvPr/>
        </p:nvSpPr>
        <p:spPr>
          <a:xfrm>
            <a:off x="250825" y="1125537"/>
            <a:ext cx="8642349" cy="34162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2400" u="none">
                <a:solidFill>
                  <a:schemeClr val="dk1"/>
                </a:solidFill>
                <a:latin typeface="Calibri"/>
                <a:ea typeface="Calibri"/>
                <a:cs typeface="Calibri"/>
                <a:sym typeface="Calibri"/>
              </a:rPr>
              <a:t>Genau umgekehrt verhielt es sich mit der Bewegungsrichtung des Roboters in einem andern Versuch. Nun wurde dieser darauf programmiert, regelmässig Störgeräusche auszusenden, die aber nicht so laut waren, dass sie eine schlafende Person wecken könnten. Sie störten aber den gesunden Schlaf.</a:t>
            </a:r>
          </a:p>
          <a:p>
            <a:pPr indent="0" lvl="0" marL="0" marR="0" rtl="0" algn="l">
              <a:lnSpc>
                <a:spcPct val="100000"/>
              </a:lnSpc>
              <a:spcBef>
                <a:spcPts val="0"/>
              </a:spcBef>
              <a:spcAft>
                <a:spcPts val="0"/>
              </a:spcAft>
              <a:buClr>
                <a:schemeClr val="dk1"/>
              </a:buClr>
              <a:buSzPct val="25000"/>
              <a:buFont typeface="Calibri"/>
              <a:buNone/>
            </a:pPr>
            <a:r>
              <a:rPr b="0" i="0" lang="en-US" sz="2400" u="none">
                <a:solidFill>
                  <a:schemeClr val="dk1"/>
                </a:solidFill>
                <a:latin typeface="Calibri"/>
                <a:ea typeface="Calibri"/>
                <a:cs typeface="Calibri"/>
                <a:sym typeface="Calibri"/>
              </a:rPr>
              <a:t>Am Rand der Fahrfläche für den Roboter befand sich bei diesem Versuch ein Bett. </a:t>
            </a:r>
          </a:p>
          <a:p>
            <a:pPr indent="0" lvl="0" marL="0" marR="0" rtl="0" algn="l">
              <a:lnSpc>
                <a:spcPct val="100000"/>
              </a:lnSpc>
              <a:spcBef>
                <a:spcPts val="0"/>
              </a:spcBef>
              <a:spcAft>
                <a:spcPts val="0"/>
              </a:spcAft>
              <a:buClr>
                <a:schemeClr val="dk1"/>
              </a:buClr>
              <a:buSzPct val="25000"/>
              <a:buFont typeface="Calibri"/>
              <a:buNone/>
            </a:pPr>
            <a:r>
              <a:rPr b="0" i="0" lang="en-US" sz="2400" u="none">
                <a:solidFill>
                  <a:schemeClr val="dk1"/>
                </a:solidFill>
                <a:latin typeface="Calibri"/>
                <a:ea typeface="Calibri"/>
                <a:cs typeface="Calibri"/>
                <a:sym typeface="Calibri"/>
              </a:rPr>
              <a:t>War das Bett leer, bewegte sich der Roboter völlig zufällig auf der Fläche. </a:t>
            </a:r>
          </a:p>
        </p:txBody>
      </p:sp>
      <p:pic>
        <p:nvPicPr>
          <p:cNvPr descr="D:\Eigene Dateien\Seminare GH\Quantenphysik Epigenetik Geistiges Heilen\Peoch_sleeper1.jpg" id="306" name="Shape 306"/>
          <p:cNvPicPr preferRelativeResize="0"/>
          <p:nvPr/>
        </p:nvPicPr>
        <p:blipFill rotWithShape="1">
          <a:blip r:embed="rId3">
            <a:alphaModFix/>
          </a:blip>
          <a:srcRect b="0" l="0" r="0" t="0"/>
          <a:stretch/>
        </p:blipFill>
        <p:spPr>
          <a:xfrm>
            <a:off x="1979611" y="4076700"/>
            <a:ext cx="4105275" cy="2589212"/>
          </a:xfrm>
          <a:prstGeom prst="rect">
            <a:avLst/>
          </a:prstGeom>
          <a:noFill/>
          <a:ln>
            <a:noFill/>
          </a:ln>
        </p:spPr>
      </p:pic>
      <p:sp>
        <p:nvSpPr>
          <p:cNvPr id="307" name="Shape 307"/>
          <p:cNvSpPr txBox="1"/>
          <p:nvPr/>
        </p:nvSpPr>
        <p:spPr>
          <a:xfrm>
            <a:off x="6659561" y="5516562"/>
            <a:ext cx="1044575" cy="3698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Bett leer</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500"/>
                                        <p:tgtEl>
                                          <p:spTgt spid="3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xEl>
                                              <p:pRg end="0" st="0"/>
                                            </p:txEl>
                                          </p:spTgt>
                                        </p:tgtEl>
                                        <p:attrNameLst>
                                          <p:attrName>style.visibility</p:attrName>
                                        </p:attrNameLst>
                                      </p:cBhvr>
                                      <p:to>
                                        <p:strVal val="visible"/>
                                      </p:to>
                                    </p:set>
                                    <p:animEffect filter="fade" transition="in">
                                      <p:cBhvr>
                                        <p:cTn dur="500"/>
                                        <p:tgtEl>
                                          <p:spTgt spid="30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xEl>
                                              <p:pRg end="1" st="1"/>
                                            </p:txEl>
                                          </p:spTgt>
                                        </p:tgtEl>
                                        <p:attrNameLst>
                                          <p:attrName>style.visibility</p:attrName>
                                        </p:attrNameLst>
                                      </p:cBhvr>
                                      <p:to>
                                        <p:strVal val="visible"/>
                                      </p:to>
                                    </p:set>
                                    <p:animEffect filter="fade" transition="in">
                                      <p:cBhvr>
                                        <p:cTn dur="500"/>
                                        <p:tgtEl>
                                          <p:spTgt spid="30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xEl>
                                              <p:pRg end="2" st="2"/>
                                            </p:txEl>
                                          </p:spTgt>
                                        </p:tgtEl>
                                        <p:attrNameLst>
                                          <p:attrName>style.visibility</p:attrName>
                                        </p:attrNameLst>
                                      </p:cBhvr>
                                      <p:to>
                                        <p:strVal val="visible"/>
                                      </p:to>
                                    </p:set>
                                    <p:animEffect filter="fade" transition="in">
                                      <p:cBhvr>
                                        <p:cTn dur="500"/>
                                        <p:tgtEl>
                                          <p:spTgt spid="30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1000"/>
                                        <p:tgtEl>
                                          <p:spTgt spid="3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500"/>
                                        <p:tgtEl>
                                          <p:spTgt spid="3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sp>
        <p:nvSpPr>
          <p:cNvPr id="312" name="Shape 312"/>
          <p:cNvSpPr txBox="1"/>
          <p:nvPr/>
        </p:nvSpPr>
        <p:spPr>
          <a:xfrm>
            <a:off x="684212" y="836612"/>
            <a:ext cx="7848599" cy="83185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2400" u="none">
                <a:solidFill>
                  <a:schemeClr val="dk1"/>
                </a:solidFill>
                <a:latin typeface="Calibri"/>
                <a:ea typeface="Calibri"/>
                <a:cs typeface="Calibri"/>
                <a:sym typeface="Calibri"/>
              </a:rPr>
              <a:t>Schlief jedoch im Bett eine Person, so fuhr er möglichst weit vom Bett weg.</a:t>
            </a:r>
          </a:p>
        </p:txBody>
      </p:sp>
      <p:pic>
        <p:nvPicPr>
          <p:cNvPr descr="D:\Eigene Dateien\Seminare GH\Quantenphysik Epigenetik Geistiges Heilen\Peoch_sleeper2.jpg" id="313" name="Shape 313"/>
          <p:cNvPicPr preferRelativeResize="0"/>
          <p:nvPr/>
        </p:nvPicPr>
        <p:blipFill rotWithShape="1">
          <a:blip r:embed="rId3">
            <a:alphaModFix/>
          </a:blip>
          <a:srcRect b="0" l="0" r="0" t="0"/>
          <a:stretch/>
        </p:blipFill>
        <p:spPr>
          <a:xfrm>
            <a:off x="1835150" y="1844675"/>
            <a:ext cx="3673475" cy="2220911"/>
          </a:xfrm>
          <a:prstGeom prst="rect">
            <a:avLst/>
          </a:prstGeom>
          <a:noFill/>
          <a:ln>
            <a:noFill/>
          </a:ln>
        </p:spPr>
      </p:pic>
      <p:sp>
        <p:nvSpPr>
          <p:cNvPr id="314" name="Shape 314"/>
          <p:cNvSpPr txBox="1"/>
          <p:nvPr/>
        </p:nvSpPr>
        <p:spPr>
          <a:xfrm>
            <a:off x="5724525" y="2708275"/>
            <a:ext cx="2951161" cy="3698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Im Bett schläft eine Person</a:t>
            </a:r>
          </a:p>
        </p:txBody>
      </p:sp>
      <p:sp>
        <p:nvSpPr>
          <p:cNvPr id="315" name="Shape 315"/>
          <p:cNvSpPr txBox="1"/>
          <p:nvPr/>
        </p:nvSpPr>
        <p:spPr>
          <a:xfrm>
            <a:off x="611187" y="4797425"/>
            <a:ext cx="8208962" cy="120015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2400" u="none">
                <a:solidFill>
                  <a:schemeClr val="dk1"/>
                </a:solidFill>
                <a:latin typeface="Calibri"/>
                <a:ea typeface="Calibri"/>
                <a:cs typeface="Calibri"/>
                <a:sym typeface="Calibri"/>
              </a:rPr>
              <a:t>Das Bewusstsein der schlafenden Person hatte den Zufallsgenerator des Roboters offensichtlich so beeinflusst, dass der Schlaf weniger gestört wurde.</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312"/>
                                        </p:tgtEl>
                                        <p:attrNameLst>
                                          <p:attrName>style.visibility</p:attrName>
                                        </p:attrNameLst>
                                      </p:cBhvr>
                                      <p:to>
                                        <p:strVal val="visible"/>
                                      </p:to>
                                    </p:set>
                                    <p:anim calcmode="lin" valueType="num">
                                      <p:cBhvr additive="base">
                                        <p:cTn dur="500"/>
                                        <p:tgtEl>
                                          <p:spTgt spid="31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13"/>
                                        </p:tgtEl>
                                        <p:attrNameLst>
                                          <p:attrName>style.visibility</p:attrName>
                                        </p:attrNameLst>
                                      </p:cBhvr>
                                      <p:to>
                                        <p:strVal val="visible"/>
                                      </p:to>
                                    </p:set>
                                    <p:anim calcmode="lin" valueType="num">
                                      <p:cBhvr additive="base">
                                        <p:cTn dur="500"/>
                                        <p:tgtEl>
                                          <p:spTgt spid="31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314"/>
                                        </p:tgtEl>
                                        <p:attrNameLst>
                                          <p:attrName>style.visibility</p:attrName>
                                        </p:attrNameLst>
                                      </p:cBhvr>
                                      <p:to>
                                        <p:strVal val="visible"/>
                                      </p:to>
                                    </p:set>
                                    <p:anim calcmode="lin" valueType="num">
                                      <p:cBhvr additive="base">
                                        <p:cTn dur="500"/>
                                        <p:tgtEl>
                                          <p:spTgt spid="31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15">
                                            <p:txEl>
                                              <p:pRg end="0" st="0"/>
                                            </p:txEl>
                                          </p:spTgt>
                                        </p:tgtEl>
                                        <p:attrNameLst>
                                          <p:attrName>style.visibility</p:attrName>
                                        </p:attrNameLst>
                                      </p:cBhvr>
                                      <p:to>
                                        <p:strVal val="visible"/>
                                      </p:to>
                                    </p:set>
                                    <p:anim calcmode="lin" valueType="num">
                                      <p:cBhvr additive="base">
                                        <p:cTn dur="500"/>
                                        <p:tgtEl>
                                          <p:spTgt spid="315">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Shape 320"/>
          <p:cNvSpPr txBox="1"/>
          <p:nvPr/>
        </p:nvSpPr>
        <p:spPr>
          <a:xfrm>
            <a:off x="827087" y="765175"/>
            <a:ext cx="7489824" cy="5262562"/>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2800" u="none">
                <a:solidFill>
                  <a:schemeClr val="dk1"/>
                </a:solidFill>
                <a:latin typeface="Arial"/>
                <a:ea typeface="Arial"/>
                <a:cs typeface="Arial"/>
                <a:sym typeface="Arial"/>
              </a:rPr>
              <a:t>Dieser Versuch zeigt in kaum überbietbarer Deutlichkeit, wie Bewusstsein (und zwar auch von uns hochmütig als niedrige Bewusstseinsform eingestuft) selbst sogenannt tote Materie (Roboter) bewirkt und zu Verhaltensänderungen zwingt.</a:t>
            </a:r>
          </a:p>
          <a:p>
            <a:pPr indent="0" lvl="0" marL="0" marR="0" rtl="0" algn="l">
              <a:lnSpc>
                <a:spcPct val="100000"/>
              </a:lnSpc>
              <a:spcBef>
                <a:spcPts val="0"/>
              </a:spcBef>
              <a:spcAft>
                <a:spcPts val="0"/>
              </a:spcAft>
              <a:buClr>
                <a:schemeClr val="dk1"/>
              </a:buClr>
              <a:buFont typeface="Arial"/>
              <a:buNone/>
            </a:pPr>
            <a:r>
              <a:t/>
            </a:r>
            <a:endParaRPr b="0" i="0" sz="28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ct val="25000"/>
              <a:buFont typeface="Arial"/>
              <a:buNone/>
            </a:pPr>
            <a:r>
              <a:rPr b="0" i="0" lang="en-US" sz="2800" u="none">
                <a:solidFill>
                  <a:schemeClr val="dk1"/>
                </a:solidFill>
                <a:latin typeface="Arial"/>
                <a:ea typeface="Arial"/>
                <a:cs typeface="Arial"/>
                <a:sym typeface="Arial"/>
              </a:rPr>
              <a:t>Wie viel mehr trifft das wohl zu auf „lebendige“ Systeme. </a:t>
            </a:r>
          </a:p>
          <a:p>
            <a:pPr indent="0" lvl="0" marL="0" marR="0" rtl="0" algn="l">
              <a:lnSpc>
                <a:spcPct val="100000"/>
              </a:lnSpc>
              <a:spcBef>
                <a:spcPts val="0"/>
              </a:spcBef>
              <a:spcAft>
                <a:spcPts val="0"/>
              </a:spcAft>
              <a:buClr>
                <a:schemeClr val="dk1"/>
              </a:buClr>
              <a:buFont typeface="Arial"/>
              <a:buNone/>
            </a:pPr>
            <a:r>
              <a:t/>
            </a:r>
            <a:endParaRPr b="0" i="0" sz="28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ct val="25000"/>
              <a:buFont typeface="Arial"/>
              <a:buNone/>
            </a:pPr>
            <a:r>
              <a:rPr b="0" i="0" lang="en-US" sz="2800" u="none">
                <a:solidFill>
                  <a:schemeClr val="dk1"/>
                </a:solidFill>
                <a:latin typeface="Arial"/>
                <a:ea typeface="Arial"/>
                <a:cs typeface="Arial"/>
                <a:sym typeface="Arial"/>
              </a:rPr>
              <a:t>Und da wären wir dann wieder beim Geistheilen.</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20">
                                            <p:txEl>
                                              <p:pRg end="0" st="0"/>
                                            </p:txEl>
                                          </p:spTgt>
                                        </p:tgtEl>
                                        <p:attrNameLst>
                                          <p:attrName>style.visibility</p:attrName>
                                        </p:attrNameLst>
                                      </p:cBhvr>
                                      <p:to>
                                        <p:strVal val="visible"/>
                                      </p:to>
                                    </p:set>
                                    <p:anim calcmode="lin" valueType="num">
                                      <p:cBhvr additive="base">
                                        <p:cTn dur="500"/>
                                        <p:tgtEl>
                                          <p:spTgt spid="320">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20">
                                            <p:txEl>
                                              <p:pRg end="1" st="1"/>
                                            </p:txEl>
                                          </p:spTgt>
                                        </p:tgtEl>
                                        <p:attrNameLst>
                                          <p:attrName>style.visibility</p:attrName>
                                        </p:attrNameLst>
                                      </p:cBhvr>
                                      <p:to>
                                        <p:strVal val="visible"/>
                                      </p:to>
                                    </p:set>
                                    <p:anim calcmode="lin" valueType="num">
                                      <p:cBhvr additive="base">
                                        <p:cTn dur="500"/>
                                        <p:tgtEl>
                                          <p:spTgt spid="320">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20">
                                            <p:txEl>
                                              <p:pRg end="2" st="2"/>
                                            </p:txEl>
                                          </p:spTgt>
                                        </p:tgtEl>
                                        <p:attrNameLst>
                                          <p:attrName>style.visibility</p:attrName>
                                        </p:attrNameLst>
                                      </p:cBhvr>
                                      <p:to>
                                        <p:strVal val="visible"/>
                                      </p:to>
                                    </p:set>
                                    <p:anim calcmode="lin" valueType="num">
                                      <p:cBhvr additive="base">
                                        <p:cTn dur="500"/>
                                        <p:tgtEl>
                                          <p:spTgt spid="320">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20">
                                            <p:txEl>
                                              <p:pRg end="3" st="3"/>
                                            </p:txEl>
                                          </p:spTgt>
                                        </p:tgtEl>
                                        <p:attrNameLst>
                                          <p:attrName>style.visibility</p:attrName>
                                        </p:attrNameLst>
                                      </p:cBhvr>
                                      <p:to>
                                        <p:strVal val="visible"/>
                                      </p:to>
                                    </p:set>
                                    <p:anim calcmode="lin" valueType="num">
                                      <p:cBhvr additive="base">
                                        <p:cTn dur="500"/>
                                        <p:tgtEl>
                                          <p:spTgt spid="320">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20">
                                            <p:txEl>
                                              <p:pRg end="4" st="4"/>
                                            </p:txEl>
                                          </p:spTgt>
                                        </p:tgtEl>
                                        <p:attrNameLst>
                                          <p:attrName>style.visibility</p:attrName>
                                        </p:attrNameLst>
                                      </p:cBhvr>
                                      <p:to>
                                        <p:strVal val="visible"/>
                                      </p:to>
                                    </p:set>
                                    <p:anim calcmode="lin" valueType="num">
                                      <p:cBhvr additive="base">
                                        <p:cTn dur="500"/>
                                        <p:tgtEl>
                                          <p:spTgt spid="320">
                                            <p:txEl>
                                              <p:pRg end="4" st="4"/>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sp>
        <p:nvSpPr>
          <p:cNvPr id="325" name="Shape 325"/>
          <p:cNvSpPr txBox="1"/>
          <p:nvPr/>
        </p:nvSpPr>
        <p:spPr>
          <a:xfrm>
            <a:off x="323850" y="2492375"/>
            <a:ext cx="8640762" cy="646112"/>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br>
              <a:rPr b="0" i="0" lang="en-US" sz="1800" u="none">
                <a:solidFill>
                  <a:schemeClr val="dk1"/>
                </a:solidFill>
                <a:latin typeface="Calibri"/>
                <a:ea typeface="Calibri"/>
                <a:cs typeface="Calibri"/>
                <a:sym typeface="Calibri"/>
              </a:rPr>
            </a:br>
          </a:p>
        </p:txBody>
      </p:sp>
      <p:sp>
        <p:nvSpPr>
          <p:cNvPr id="326" name="Shape 326"/>
          <p:cNvSpPr txBox="1"/>
          <p:nvPr/>
        </p:nvSpPr>
        <p:spPr>
          <a:xfrm>
            <a:off x="684212" y="6581775"/>
            <a:ext cx="7991475" cy="276224"/>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1200" u="none">
                <a:solidFill>
                  <a:schemeClr val="dk1"/>
                </a:solidFill>
                <a:latin typeface="Calibri"/>
                <a:ea typeface="Calibri"/>
                <a:cs typeface="Calibri"/>
                <a:sym typeface="Calibri"/>
              </a:rPr>
              <a:t>http://www.chemie.de/lexikon/Quanten-Nichtlokalit%C3%A4t.html</a:t>
            </a:r>
          </a:p>
        </p:txBody>
      </p:sp>
      <p:sp>
        <p:nvSpPr>
          <p:cNvPr id="327" name="Shape 327"/>
          <p:cNvSpPr txBox="1"/>
          <p:nvPr/>
        </p:nvSpPr>
        <p:spPr>
          <a:xfrm>
            <a:off x="1331912" y="260350"/>
            <a:ext cx="6200775" cy="923924"/>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1" i="0" lang="en-US" sz="5400" u="none">
                <a:solidFill>
                  <a:schemeClr val="dk1"/>
                </a:solidFill>
                <a:latin typeface="Calibri"/>
                <a:ea typeface="Calibri"/>
                <a:cs typeface="Calibri"/>
                <a:sym typeface="Calibri"/>
              </a:rPr>
              <a:t>4. Die Nicht-Lokalität</a:t>
            </a:r>
          </a:p>
        </p:txBody>
      </p:sp>
      <p:sp>
        <p:nvSpPr>
          <p:cNvPr id="328" name="Shape 328"/>
          <p:cNvSpPr txBox="1"/>
          <p:nvPr/>
        </p:nvSpPr>
        <p:spPr>
          <a:xfrm>
            <a:off x="0" y="981075"/>
            <a:ext cx="8964612" cy="57546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2300" u="none">
                <a:solidFill>
                  <a:schemeClr val="dk1"/>
                </a:solidFill>
                <a:latin typeface="Calibri"/>
                <a:ea typeface="Calibri"/>
                <a:cs typeface="Calibri"/>
                <a:sym typeface="Calibri"/>
              </a:rPr>
              <a:t>In der newtonschen Physik sind bei absolutem Raum und absoluter Zeit Beeinflussungen </a:t>
            </a:r>
            <a:r>
              <a:rPr b="0" i="0" lang="en-US" sz="2300" u="sng">
                <a:solidFill>
                  <a:schemeClr val="dk1"/>
                </a:solidFill>
                <a:latin typeface="Calibri"/>
                <a:ea typeface="Calibri"/>
                <a:cs typeface="Calibri"/>
                <a:sym typeface="Calibri"/>
              </a:rPr>
              <a:t>lokal</a:t>
            </a:r>
            <a:r>
              <a:rPr b="0" i="0" lang="en-US" sz="2300" u="none">
                <a:solidFill>
                  <a:schemeClr val="dk1"/>
                </a:solidFill>
                <a:latin typeface="Calibri"/>
                <a:ea typeface="Calibri"/>
                <a:cs typeface="Calibri"/>
                <a:sym typeface="Calibri"/>
              </a:rPr>
              <a:t>. Beispiel Gravitation: Sie wirkt fern und instantan.</a:t>
            </a:r>
          </a:p>
          <a:p>
            <a:pPr indent="0" lvl="0" marL="0" marR="0" rtl="0" algn="l">
              <a:lnSpc>
                <a:spcPct val="100000"/>
              </a:lnSpc>
              <a:spcBef>
                <a:spcPts val="0"/>
              </a:spcBef>
              <a:spcAft>
                <a:spcPts val="0"/>
              </a:spcAft>
              <a:buClr>
                <a:schemeClr val="dk1"/>
              </a:buClr>
              <a:buSzPct val="25000"/>
              <a:buFont typeface="Calibri"/>
              <a:buNone/>
            </a:pPr>
            <a:r>
              <a:rPr b="0" i="0" lang="en-US" sz="2300" u="none">
                <a:solidFill>
                  <a:schemeClr val="dk1"/>
                </a:solidFill>
                <a:latin typeface="Calibri"/>
                <a:ea typeface="Calibri"/>
                <a:cs typeface="Calibri"/>
                <a:sym typeface="Calibri"/>
              </a:rPr>
              <a:t>In der einsteinschen Relativitätstheorie können sich ein Ereignis A auf der Erde und ein Ereignis B auf Alpha Centauri (4 Lichtjahre entfernt) nicht beeinflussen, da ein Einfluss nicht schneller als das Licht sein kann. Es herrscht also raumartige Trennung der Ereignisse A und B, sie sind </a:t>
            </a:r>
            <a:r>
              <a:rPr b="0" i="0" lang="en-US" sz="2300" u="sng">
                <a:solidFill>
                  <a:schemeClr val="dk1"/>
                </a:solidFill>
                <a:latin typeface="Calibri"/>
                <a:ea typeface="Calibri"/>
                <a:cs typeface="Calibri"/>
                <a:sym typeface="Calibri"/>
              </a:rPr>
              <a:t>nicht-lokal</a:t>
            </a:r>
            <a:r>
              <a:rPr b="0" i="0" lang="en-US" sz="2300" u="none">
                <a:solidFill>
                  <a:schemeClr val="dk1"/>
                </a:solidFill>
                <a:latin typeface="Calibri"/>
                <a:ea typeface="Calibri"/>
                <a:cs typeface="Calibri"/>
                <a:sym typeface="Calibri"/>
              </a:rPr>
              <a:t>. Kein Einfluss von A auf B möglich.</a:t>
            </a:r>
          </a:p>
          <a:p>
            <a:pPr indent="0" lvl="0" marL="0" marR="0" rtl="0" algn="l">
              <a:lnSpc>
                <a:spcPct val="100000"/>
              </a:lnSpc>
              <a:spcBef>
                <a:spcPts val="0"/>
              </a:spcBef>
              <a:spcAft>
                <a:spcPts val="0"/>
              </a:spcAft>
              <a:buClr>
                <a:schemeClr val="dk1"/>
              </a:buClr>
              <a:buSzPct val="25000"/>
              <a:buFont typeface="Calibri"/>
              <a:buNone/>
            </a:pPr>
            <a:r>
              <a:rPr b="0" i="0" lang="en-US" sz="2300" u="none">
                <a:solidFill>
                  <a:schemeClr val="dk1"/>
                </a:solidFill>
                <a:latin typeface="Calibri"/>
                <a:ea typeface="Calibri"/>
                <a:cs typeface="Calibri"/>
                <a:sym typeface="Calibri"/>
              </a:rPr>
              <a:t>In der Kopenhagener Deutung der nichtrelativistischen Quantenmechanik existieren für Messwerte nur Wahrscheinlichkeiten.  Aus dem Doppelspaltenversuch geht hervor, dass ein Elektron sowohl Welle als auch Quant sein kann. Bei einer Messung des Elektrons (Wo ist das Elektron jetzt?) kollabiert die Wellenfunktion. Die Frage ist nun, ob diese Messung bei A instantan bei B auch eintritt, oder ob sie „nur“ mit Lichtgeschwindigkeit übertragen wird. </a:t>
            </a:r>
          </a:p>
          <a:p>
            <a:pPr indent="0" lvl="0" marL="0" marR="0" rtl="0" algn="l">
              <a:lnSpc>
                <a:spcPct val="100000"/>
              </a:lnSpc>
              <a:spcBef>
                <a:spcPts val="0"/>
              </a:spcBef>
              <a:spcAft>
                <a:spcPts val="0"/>
              </a:spcAft>
              <a:buClr>
                <a:schemeClr val="dk1"/>
              </a:buClr>
              <a:buSzPct val="25000"/>
              <a:buFont typeface="Calibri"/>
              <a:buNone/>
            </a:pPr>
            <a:r>
              <a:rPr b="0" i="0" lang="en-US" sz="2300" u="none">
                <a:solidFill>
                  <a:schemeClr val="dk1"/>
                </a:solidFill>
                <a:latin typeface="Calibri"/>
                <a:ea typeface="Calibri"/>
                <a:cs typeface="Calibri"/>
                <a:sym typeface="Calibri"/>
              </a:rPr>
              <a:t>Der Kollaps der Wellenfunktion auf B erfolgt aber instantan, ist also </a:t>
            </a:r>
            <a:r>
              <a:rPr b="0" i="0" lang="en-US" sz="2300" u="sng">
                <a:solidFill>
                  <a:schemeClr val="dk1"/>
                </a:solidFill>
                <a:latin typeface="Calibri"/>
                <a:ea typeface="Calibri"/>
                <a:cs typeface="Calibri"/>
                <a:sym typeface="Calibri"/>
              </a:rPr>
              <a:t>nicht-lokal</a:t>
            </a:r>
            <a:r>
              <a:rPr b="0" i="0" lang="en-US" sz="2300" u="none">
                <a:solidFill>
                  <a:schemeClr val="dk1"/>
                </a:solidFill>
                <a:latin typeface="Calibri"/>
                <a:ea typeface="Calibri"/>
                <a:cs typeface="Calibri"/>
                <a:sym typeface="Calibri"/>
              </a:rPr>
              <a:t>.</a:t>
            </a: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327"/>
                                        </p:tgtEl>
                                        <p:attrNameLst>
                                          <p:attrName>style.visibility</p:attrName>
                                        </p:attrNameLst>
                                      </p:cBhvr>
                                      <p:to>
                                        <p:strVal val="visible"/>
                                      </p:to>
                                    </p:set>
                                    <p:anim calcmode="lin" valueType="num">
                                      <p:cBhvr additive="base">
                                        <p:cTn dur="500"/>
                                        <p:tgtEl>
                                          <p:spTgt spid="32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28">
                                            <p:txEl>
                                              <p:pRg end="0" st="0"/>
                                            </p:txEl>
                                          </p:spTgt>
                                        </p:tgtEl>
                                        <p:attrNameLst>
                                          <p:attrName>style.visibility</p:attrName>
                                        </p:attrNameLst>
                                      </p:cBhvr>
                                      <p:to>
                                        <p:strVal val="visible"/>
                                      </p:to>
                                    </p:set>
                                    <p:anim calcmode="lin" valueType="num">
                                      <p:cBhvr additive="base">
                                        <p:cTn dur="500"/>
                                        <p:tgtEl>
                                          <p:spTgt spid="328">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28">
                                            <p:txEl>
                                              <p:pRg end="1" st="1"/>
                                            </p:txEl>
                                          </p:spTgt>
                                        </p:tgtEl>
                                        <p:attrNameLst>
                                          <p:attrName>style.visibility</p:attrName>
                                        </p:attrNameLst>
                                      </p:cBhvr>
                                      <p:to>
                                        <p:strVal val="visible"/>
                                      </p:to>
                                    </p:set>
                                    <p:anim calcmode="lin" valueType="num">
                                      <p:cBhvr additive="base">
                                        <p:cTn dur="500"/>
                                        <p:tgtEl>
                                          <p:spTgt spid="328">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28">
                                            <p:txEl>
                                              <p:pRg end="2" st="2"/>
                                            </p:txEl>
                                          </p:spTgt>
                                        </p:tgtEl>
                                        <p:attrNameLst>
                                          <p:attrName>style.visibility</p:attrName>
                                        </p:attrNameLst>
                                      </p:cBhvr>
                                      <p:to>
                                        <p:strVal val="visible"/>
                                      </p:to>
                                    </p:set>
                                    <p:anim calcmode="lin" valueType="num">
                                      <p:cBhvr additive="base">
                                        <p:cTn dur="500"/>
                                        <p:tgtEl>
                                          <p:spTgt spid="328">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28">
                                            <p:txEl>
                                              <p:pRg end="3" st="3"/>
                                            </p:txEl>
                                          </p:spTgt>
                                        </p:tgtEl>
                                        <p:attrNameLst>
                                          <p:attrName>style.visibility</p:attrName>
                                        </p:attrNameLst>
                                      </p:cBhvr>
                                      <p:to>
                                        <p:strVal val="visible"/>
                                      </p:to>
                                    </p:set>
                                    <p:anim calcmode="lin" valueType="num">
                                      <p:cBhvr additive="base">
                                        <p:cTn dur="500"/>
                                        <p:tgtEl>
                                          <p:spTgt spid="328">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26"/>
                                        </p:tgtEl>
                                        <p:attrNameLst>
                                          <p:attrName>style.visibility</p:attrName>
                                        </p:attrNameLst>
                                      </p:cBhvr>
                                      <p:to>
                                        <p:strVal val="visible"/>
                                      </p:to>
                                    </p:set>
                                    <p:anim calcmode="lin" valueType="num">
                                      <p:cBhvr additive="base">
                                        <p:cTn dur="2000"/>
                                        <p:tgtEl>
                                          <p:spTgt spid="326"/>
                                        </p:tgtEl>
                                        <p:attrNameLst>
                                          <p:attrName>ppt_w</p:attrName>
                                        </p:attrNameLst>
                                      </p:cBhvr>
                                      <p:tavLst>
                                        <p:tav fmla="" tm="0">
                                          <p:val>
                                            <p:strVal val="0"/>
                                          </p:val>
                                        </p:tav>
                                        <p:tav fmla="" tm="100000">
                                          <p:val>
                                            <p:strVal val="#ppt_w"/>
                                          </p:val>
                                        </p:tav>
                                      </p:tavLst>
                                    </p:anim>
                                    <p:anim calcmode="lin" valueType="num">
                                      <p:cBhvr additive="base">
                                        <p:cTn dur="2000"/>
                                        <p:tgtEl>
                                          <p:spTgt spid="32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Shape 333"/>
          <p:cNvSpPr txBox="1"/>
          <p:nvPr/>
        </p:nvSpPr>
        <p:spPr>
          <a:xfrm>
            <a:off x="395287" y="1052512"/>
            <a:ext cx="8353425" cy="4524374"/>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2400" u="none">
                <a:solidFill>
                  <a:schemeClr val="dk1"/>
                </a:solidFill>
                <a:latin typeface="Arial"/>
                <a:ea typeface="Arial"/>
                <a:cs typeface="Arial"/>
                <a:sym typeface="Arial"/>
              </a:rPr>
              <a:t>Etwas vereinfacht ausgedrückt: In der Quantenphysik zeigen sich Auswirkungen einer Messung nicht nur in einem lokalen Zeit-Raumgefüge eng beschränkt,  sondern irgendwo im Universum. Also es muss nicht unbedingt gleich nebenan sein, sondern es kann irgendwo im Andromedanebel M31, ca. 2,5 Millionen Lichtjahre entfernt stattfinden, gleichzeitig zur Messung hier.</a:t>
            </a:r>
          </a:p>
          <a:p>
            <a:pPr indent="0" lvl="0" marL="0" marR="0" rtl="0" algn="l">
              <a:lnSpc>
                <a:spcPct val="100000"/>
              </a:lnSpc>
              <a:spcBef>
                <a:spcPts val="0"/>
              </a:spcBef>
              <a:spcAft>
                <a:spcPts val="0"/>
              </a:spcAft>
              <a:buClr>
                <a:schemeClr val="dk1"/>
              </a:buClr>
              <a:buSzPct val="25000"/>
              <a:buFont typeface="Arial"/>
              <a:buNone/>
            </a:pPr>
            <a:r>
              <a:rPr b="0" i="0" lang="en-US" sz="2400" u="none">
                <a:solidFill>
                  <a:schemeClr val="dk1"/>
                </a:solidFill>
                <a:latin typeface="Arial"/>
                <a:ea typeface="Arial"/>
                <a:cs typeface="Arial"/>
                <a:sym typeface="Arial"/>
              </a:rPr>
              <a:t>Das heisst, in der Quantenphysik ist die in der linearen Newton Physik höchstmögliche  Geschwindigkeit des Lichtes </a:t>
            </a:r>
            <a:r>
              <a:rPr b="1" i="0" lang="en-US" sz="2400" u="none">
                <a:solidFill>
                  <a:schemeClr val="dk1"/>
                </a:solidFill>
                <a:latin typeface="Arial"/>
                <a:ea typeface="Arial"/>
                <a:cs typeface="Arial"/>
                <a:sym typeface="Arial"/>
              </a:rPr>
              <a:t>nicht</a:t>
            </a:r>
            <a:r>
              <a:rPr b="0" i="0" lang="en-US" sz="2400" u="none">
                <a:solidFill>
                  <a:schemeClr val="dk1"/>
                </a:solidFill>
                <a:latin typeface="Arial"/>
                <a:ea typeface="Arial"/>
                <a:cs typeface="Arial"/>
                <a:sym typeface="Arial"/>
              </a:rPr>
              <a:t> massgebend. Phänomene geschehen instantan, egal wie weit weg, auch wenn es Lichtjahre weg ist.</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xEl>
                                              <p:pRg end="0" st="0"/>
                                            </p:txEl>
                                          </p:spTgt>
                                        </p:tgtEl>
                                        <p:attrNameLst>
                                          <p:attrName>style.visibility</p:attrName>
                                        </p:attrNameLst>
                                      </p:cBhvr>
                                      <p:to>
                                        <p:strVal val="visible"/>
                                      </p:to>
                                    </p:set>
                                    <p:animEffect filter="fade" transition="in">
                                      <p:cBhvr>
                                        <p:cTn dur="500"/>
                                        <p:tgtEl>
                                          <p:spTgt spid="33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xEl>
                                              <p:pRg end="1" st="1"/>
                                            </p:txEl>
                                          </p:spTgt>
                                        </p:tgtEl>
                                        <p:attrNameLst>
                                          <p:attrName>style.visibility</p:attrName>
                                        </p:attrNameLst>
                                      </p:cBhvr>
                                      <p:to>
                                        <p:strVal val="visible"/>
                                      </p:to>
                                    </p:set>
                                    <p:animEffect filter="fade" transition="in">
                                      <p:cBhvr>
                                        <p:cTn dur="500"/>
                                        <p:tgtEl>
                                          <p:spTgt spid="333">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 name="Shape 337"/>
        <p:cNvGrpSpPr/>
        <p:nvPr/>
      </p:nvGrpSpPr>
      <p:grpSpPr>
        <a:xfrm>
          <a:off x="0" y="0"/>
          <a:ext cx="0" cy="0"/>
          <a:chOff x="0" y="0"/>
          <a:chExt cx="0" cy="0"/>
        </a:xfrm>
      </p:grpSpPr>
      <p:sp>
        <p:nvSpPr>
          <p:cNvPr id="338" name="Shape 338"/>
          <p:cNvSpPr txBox="1"/>
          <p:nvPr/>
        </p:nvSpPr>
        <p:spPr>
          <a:xfrm>
            <a:off x="323850" y="260350"/>
            <a:ext cx="8640762" cy="5262562"/>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2400" u="none">
                <a:solidFill>
                  <a:schemeClr val="dk1"/>
                </a:solidFill>
                <a:latin typeface="Arial"/>
                <a:ea typeface="Arial"/>
                <a:cs typeface="Arial"/>
                <a:sym typeface="Arial"/>
              </a:rPr>
              <a:t>Gerade diese Nicht-Lokalität  und die Quantenverschränkung geben uns also ein Instrument in die Hand, womit wir erklären können, wie Fernheilung überhaupt existieren kann.</a:t>
            </a:r>
          </a:p>
          <a:p>
            <a:pPr indent="0" lvl="0" marL="0" marR="0" rtl="0" algn="l">
              <a:lnSpc>
                <a:spcPct val="100000"/>
              </a:lnSpc>
              <a:spcBef>
                <a:spcPts val="0"/>
              </a:spcBef>
              <a:spcAft>
                <a:spcPts val="0"/>
              </a:spcAft>
              <a:buClr>
                <a:schemeClr val="dk1"/>
              </a:buClr>
              <a:buFont typeface="Arial"/>
              <a:buNone/>
            </a:pPr>
            <a:r>
              <a:t/>
            </a:r>
            <a:endParaRPr b="0" i="0" sz="24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ct val="25000"/>
              <a:buFont typeface="Arial"/>
              <a:buNone/>
            </a:pPr>
            <a:r>
              <a:rPr b="0" i="0" lang="en-US" sz="2400" u="none">
                <a:solidFill>
                  <a:schemeClr val="dk1"/>
                </a:solidFill>
                <a:latin typeface="Arial"/>
                <a:ea typeface="Arial"/>
                <a:cs typeface="Arial"/>
                <a:sym typeface="Arial"/>
              </a:rPr>
              <a:t>Was im Geist des Heilers konzipiert wird, trifft via Verschränkung instantan und nicht lokal auch beim Behandelten ein, egal, ob dieser nun direkt neben dem Heiler ist, oder auf der anderen Seite der Welt. Der Behandelte könnte auch Lichtjahre entfernt auf einem Planeten sitzen und könnte trotzdem unmittelbar an sich das Heilungskonzept erfahren.</a:t>
            </a:r>
          </a:p>
          <a:p>
            <a:pPr indent="0" lvl="0" marL="0" marR="0" rtl="0" algn="l">
              <a:lnSpc>
                <a:spcPct val="100000"/>
              </a:lnSpc>
              <a:spcBef>
                <a:spcPts val="0"/>
              </a:spcBef>
              <a:spcAft>
                <a:spcPts val="0"/>
              </a:spcAft>
              <a:buClr>
                <a:schemeClr val="dk1"/>
              </a:buClr>
              <a:buFont typeface="Arial"/>
              <a:buNone/>
            </a:pPr>
            <a:r>
              <a:t/>
            </a:r>
            <a:endParaRPr b="0" i="0" sz="24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ct val="25000"/>
              <a:buFont typeface="Arial"/>
              <a:buNone/>
            </a:pPr>
            <a:r>
              <a:rPr b="0" i="0" lang="en-US" sz="2400" u="none">
                <a:solidFill>
                  <a:schemeClr val="dk1"/>
                </a:solidFill>
                <a:latin typeface="Arial"/>
                <a:ea typeface="Arial"/>
                <a:cs typeface="Arial"/>
                <a:sym typeface="Arial"/>
              </a:rPr>
              <a:t>Das heisst: das Bewusstsein des Heilers setzt unmittelbar den Heilungsprozess im Behandelten in Gang.</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338">
                                            <p:txEl>
                                              <p:pRg end="0" st="0"/>
                                            </p:txEl>
                                          </p:spTgt>
                                        </p:tgtEl>
                                        <p:attrNameLst>
                                          <p:attrName>style.visibility</p:attrName>
                                        </p:attrNameLst>
                                      </p:cBhvr>
                                      <p:to>
                                        <p:strVal val="visible"/>
                                      </p:to>
                                    </p:set>
                                    <p:anim calcmode="lin" valueType="num">
                                      <p:cBhvr additive="base">
                                        <p:cTn dur="500"/>
                                        <p:tgtEl>
                                          <p:spTgt spid="338">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338">
                                            <p:txEl>
                                              <p:pRg end="1" st="1"/>
                                            </p:txEl>
                                          </p:spTgt>
                                        </p:tgtEl>
                                        <p:attrNameLst>
                                          <p:attrName>style.visibility</p:attrName>
                                        </p:attrNameLst>
                                      </p:cBhvr>
                                      <p:to>
                                        <p:strVal val="visible"/>
                                      </p:to>
                                    </p:set>
                                    <p:anim calcmode="lin" valueType="num">
                                      <p:cBhvr additive="base">
                                        <p:cTn dur="500"/>
                                        <p:tgtEl>
                                          <p:spTgt spid="338">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338">
                                            <p:txEl>
                                              <p:pRg end="2" st="2"/>
                                            </p:txEl>
                                          </p:spTgt>
                                        </p:tgtEl>
                                        <p:attrNameLst>
                                          <p:attrName>style.visibility</p:attrName>
                                        </p:attrNameLst>
                                      </p:cBhvr>
                                      <p:to>
                                        <p:strVal val="visible"/>
                                      </p:to>
                                    </p:set>
                                    <p:anim calcmode="lin" valueType="num">
                                      <p:cBhvr additive="base">
                                        <p:cTn dur="500"/>
                                        <p:tgtEl>
                                          <p:spTgt spid="338">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338">
                                            <p:txEl>
                                              <p:pRg end="3" st="3"/>
                                            </p:txEl>
                                          </p:spTgt>
                                        </p:tgtEl>
                                        <p:attrNameLst>
                                          <p:attrName>style.visibility</p:attrName>
                                        </p:attrNameLst>
                                      </p:cBhvr>
                                      <p:to>
                                        <p:strVal val="visible"/>
                                      </p:to>
                                    </p:set>
                                    <p:anim calcmode="lin" valueType="num">
                                      <p:cBhvr additive="base">
                                        <p:cTn dur="500"/>
                                        <p:tgtEl>
                                          <p:spTgt spid="338">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338">
                                            <p:txEl>
                                              <p:pRg end="4" st="4"/>
                                            </p:txEl>
                                          </p:spTgt>
                                        </p:tgtEl>
                                        <p:attrNameLst>
                                          <p:attrName>style.visibility</p:attrName>
                                        </p:attrNameLst>
                                      </p:cBhvr>
                                      <p:to>
                                        <p:strVal val="visible"/>
                                      </p:to>
                                    </p:set>
                                    <p:anim calcmode="lin" valueType="num">
                                      <p:cBhvr additive="base">
                                        <p:cTn dur="500"/>
                                        <p:tgtEl>
                                          <p:spTgt spid="338">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 name="Shape 342"/>
        <p:cNvGrpSpPr/>
        <p:nvPr/>
      </p:nvGrpSpPr>
      <p:grpSpPr>
        <a:xfrm>
          <a:off x="0" y="0"/>
          <a:ext cx="0" cy="0"/>
          <a:chOff x="0" y="0"/>
          <a:chExt cx="0" cy="0"/>
        </a:xfrm>
      </p:grpSpPr>
      <p:sp>
        <p:nvSpPr>
          <p:cNvPr id="343" name="Shape 343"/>
          <p:cNvSpPr txBox="1"/>
          <p:nvPr/>
        </p:nvSpPr>
        <p:spPr>
          <a:xfrm>
            <a:off x="250825" y="476250"/>
            <a:ext cx="8713786" cy="1939925"/>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2400" u="none">
                <a:solidFill>
                  <a:schemeClr val="dk1"/>
                </a:solidFill>
                <a:latin typeface="Arial"/>
                <a:ea typeface="Arial"/>
                <a:cs typeface="Arial"/>
                <a:sym typeface="Arial"/>
              </a:rPr>
              <a:t>Die Verschränkung kann zeitunabhängig stattfinden, wie Zeilinger ja gezeigt hat. Das kann auch erklären, warum eine Fernheilung, die erst nach dem abgemachten Zeitpunkt (z.B. Hilfe bei einer Prüfung) sich auswirkt, auch wenn der Heiler erst nachträglich nach dem Zielereignis behandelt.</a:t>
            </a:r>
          </a:p>
        </p:txBody>
      </p:sp>
      <p:sp>
        <p:nvSpPr>
          <p:cNvPr id="344" name="Shape 344"/>
          <p:cNvSpPr txBox="1"/>
          <p:nvPr/>
        </p:nvSpPr>
        <p:spPr>
          <a:xfrm>
            <a:off x="323850" y="2852736"/>
            <a:ext cx="8351836" cy="193833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2400" u="none">
                <a:solidFill>
                  <a:schemeClr val="dk1"/>
                </a:solidFill>
                <a:latin typeface="Arial"/>
                <a:ea typeface="Arial"/>
                <a:cs typeface="Arial"/>
                <a:sym typeface="Arial"/>
              </a:rPr>
              <a:t>Wie steht es mit unserem Bewusstsein? Wie lange brauche ich, um mich zur Sonne hochzudenken? Ich bin sofort dort! Mittlere Distanz Sonne Erde: 149,6 Mio km. Licht braucht also 8 Min 19 Sekunden für den Vorgang. (Lichtgeschwindigkeit = 299‘792,458km/s)</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343"/>
                                        </p:tgtEl>
                                        <p:attrNameLst>
                                          <p:attrName>ppt_y</p:attrName>
                                        </p:attrNameLst>
                                      </p:cBhvr>
                                      <p:tavLst>
                                        <p:tav fmla="" tm="0">
                                          <p:val>
                                            <p:strVal val="#ppt_y"/>
                                          </p:val>
                                        </p:tav>
                                        <p:tav fmla="" tm="100000">
                                          <p:val>
                                            <p:strVal val="#ppt_y+1"/>
                                          </p:val>
                                        </p:tav>
                                      </p:tavLst>
                                    </p:anim>
                                    <p:set>
                                      <p:cBhvr>
                                        <p:cTn dur="1" fill="hold">
                                          <p:stCondLst>
                                            <p:cond delay="500"/>
                                          </p:stCondLst>
                                        </p:cTn>
                                        <p:tgtEl>
                                          <p:spTgt spid="34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44"/>
                                        </p:tgtEl>
                                        <p:attrNameLst>
                                          <p:attrName>style.visibility</p:attrName>
                                        </p:attrNameLst>
                                      </p:cBhvr>
                                      <p:to>
                                        <p:strVal val="visible"/>
                                      </p:to>
                                    </p:set>
                                    <p:anim calcmode="lin" valueType="num">
                                      <p:cBhvr additive="base">
                                        <p:cTn dur="500"/>
                                        <p:tgtEl>
                                          <p:spTgt spid="34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sp>
        <p:nvSpPr>
          <p:cNvPr id="349" name="Shape 349"/>
          <p:cNvSpPr txBox="1"/>
          <p:nvPr/>
        </p:nvSpPr>
        <p:spPr>
          <a:xfrm>
            <a:off x="2627311" y="188911"/>
            <a:ext cx="1946275" cy="461961"/>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1" i="0" lang="en-US" sz="2400" u="none">
                <a:solidFill>
                  <a:schemeClr val="dk1"/>
                </a:solidFill>
                <a:latin typeface="Arial"/>
                <a:ea typeface="Arial"/>
                <a:cs typeface="Arial"/>
                <a:sym typeface="Arial"/>
              </a:rPr>
              <a:t>Hypothesen</a:t>
            </a:r>
          </a:p>
        </p:txBody>
      </p:sp>
      <p:sp>
        <p:nvSpPr>
          <p:cNvPr id="350" name="Shape 350"/>
          <p:cNvSpPr txBox="1"/>
          <p:nvPr/>
        </p:nvSpPr>
        <p:spPr>
          <a:xfrm>
            <a:off x="1042987" y="1557337"/>
            <a:ext cx="1296986" cy="3682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351" name="Shape 351"/>
          <p:cNvSpPr txBox="1"/>
          <p:nvPr/>
        </p:nvSpPr>
        <p:spPr>
          <a:xfrm>
            <a:off x="323850" y="2349500"/>
            <a:ext cx="8496299" cy="120015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2400" u="none">
                <a:solidFill>
                  <a:schemeClr val="dk1"/>
                </a:solidFill>
                <a:latin typeface="Arial"/>
                <a:ea typeface="Arial"/>
                <a:cs typeface="Arial"/>
                <a:sym typeface="Arial"/>
              </a:rPr>
              <a:t>2. Unser Bewusstsein hat die Fähigkeit, Verschränkungen vorzunehmen in einem anderen Organismus, instantan und nicht lokal</a:t>
            </a:r>
            <a:r>
              <a:rPr b="0" i="0" lang="en-US" sz="1800" u="none">
                <a:solidFill>
                  <a:schemeClr val="dk1"/>
                </a:solidFill>
                <a:latin typeface="Arial"/>
                <a:ea typeface="Arial"/>
                <a:cs typeface="Arial"/>
                <a:sym typeface="Arial"/>
              </a:rPr>
              <a:t>.</a:t>
            </a:r>
          </a:p>
        </p:txBody>
      </p:sp>
      <p:sp>
        <p:nvSpPr>
          <p:cNvPr id="352" name="Shape 352"/>
          <p:cNvSpPr txBox="1"/>
          <p:nvPr/>
        </p:nvSpPr>
        <p:spPr>
          <a:xfrm>
            <a:off x="323850" y="765175"/>
            <a:ext cx="8640762" cy="156844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2400" u="none">
                <a:solidFill>
                  <a:schemeClr val="dk1"/>
                </a:solidFill>
                <a:latin typeface="Arial"/>
                <a:ea typeface="Arial"/>
                <a:cs typeface="Arial"/>
                <a:sym typeface="Arial"/>
              </a:rPr>
              <a:t>1. Unser Bewusstsein schafft aus einem Meer von Virtualitäten materielle Zustände, indem es die Wellenfunktion aufhebt und  Korpuskeln wahrnimmt, Teilchen, nicht mehr Wellen. (Unschärferelation)</a:t>
            </a:r>
          </a:p>
        </p:txBody>
      </p:sp>
      <p:sp>
        <p:nvSpPr>
          <p:cNvPr id="353" name="Shape 353"/>
          <p:cNvSpPr txBox="1"/>
          <p:nvPr/>
        </p:nvSpPr>
        <p:spPr>
          <a:xfrm>
            <a:off x="323850" y="3500437"/>
            <a:ext cx="8496299" cy="157003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2400" u="none">
                <a:solidFill>
                  <a:schemeClr val="dk1"/>
                </a:solidFill>
                <a:latin typeface="Arial"/>
                <a:ea typeface="Arial"/>
                <a:cs typeface="Arial"/>
                <a:sym typeface="Arial"/>
              </a:rPr>
              <a:t>3. Unser Bewusstsein als Beobachter verbindet uns untrennbar mit dem Beobachteten und nimmt Einfluss auf das Beobachtete, verändert das Beobachtete nach eigenem Gutdünken.</a:t>
            </a:r>
          </a:p>
        </p:txBody>
      </p:sp>
      <p:sp>
        <p:nvSpPr>
          <p:cNvPr id="354" name="Shape 354"/>
          <p:cNvSpPr txBox="1"/>
          <p:nvPr/>
        </p:nvSpPr>
        <p:spPr>
          <a:xfrm>
            <a:off x="323850" y="5084762"/>
            <a:ext cx="8496299" cy="83185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2400" u="none">
                <a:solidFill>
                  <a:schemeClr val="dk1"/>
                </a:solidFill>
                <a:latin typeface="Arial"/>
                <a:ea typeface="Arial"/>
                <a:cs typeface="Arial"/>
                <a:sym typeface="Arial"/>
              </a:rPr>
              <a:t>4. Unser Bewusstsein funktioniert jenseits der Lichtge-schwindigkeit, instantan und nicht lokal.</a:t>
            </a:r>
          </a:p>
        </p:txBody>
      </p:sp>
      <p:sp>
        <p:nvSpPr>
          <p:cNvPr id="355" name="Shape 355"/>
          <p:cNvSpPr txBox="1"/>
          <p:nvPr/>
        </p:nvSpPr>
        <p:spPr>
          <a:xfrm>
            <a:off x="323850" y="5949950"/>
            <a:ext cx="7993062" cy="460374"/>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2400" u="sng">
                <a:solidFill>
                  <a:schemeClr val="dk1"/>
                </a:solidFill>
                <a:latin typeface="Arial"/>
                <a:ea typeface="Arial"/>
                <a:cs typeface="Arial"/>
                <a:sym typeface="Arial"/>
              </a:rPr>
              <a:t>Frage</a:t>
            </a:r>
            <a:r>
              <a:rPr b="0" i="0" lang="en-US" sz="2400" u="none">
                <a:solidFill>
                  <a:schemeClr val="dk1"/>
                </a:solidFill>
                <a:latin typeface="Arial"/>
                <a:ea typeface="Arial"/>
                <a:cs typeface="Arial"/>
                <a:sym typeface="Arial"/>
              </a:rPr>
              <a:t>: ist es abartig, sich Geistheilen so vorzustellen?</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1000"/>
                                        <p:tgtEl>
                                          <p:spTgt spid="3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1000"/>
                                        <p:tgtEl>
                                          <p:spTgt spid="3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1000"/>
                                        <p:tgtEl>
                                          <p:spTgt spid="3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4"/>
                                        </p:tgtEl>
                                        <p:attrNameLst>
                                          <p:attrName>style.visibility</p:attrName>
                                        </p:attrNameLst>
                                      </p:cBhvr>
                                      <p:to>
                                        <p:strVal val="visible"/>
                                      </p:to>
                                    </p:set>
                                    <p:animEffect filter="fade" transition="in">
                                      <p:cBhvr>
                                        <p:cTn dur="1000"/>
                                        <p:tgtEl>
                                          <p:spTgt spid="3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5"/>
                                        </p:tgtEl>
                                        <p:attrNameLst>
                                          <p:attrName>style.visibility</p:attrName>
                                        </p:attrNameLst>
                                      </p:cBhvr>
                                      <p:to>
                                        <p:strVal val="visible"/>
                                      </p:to>
                                    </p:set>
                                    <p:animEffect filter="fade" transition="in">
                                      <p:cBhvr>
                                        <p:cTn dur="500"/>
                                        <p:tgtEl>
                                          <p:spTgt spid="3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sp>
        <p:nvSpPr>
          <p:cNvPr id="360" name="Shape 360"/>
          <p:cNvSpPr txBox="1"/>
          <p:nvPr/>
        </p:nvSpPr>
        <p:spPr>
          <a:xfrm>
            <a:off x="684212" y="404812"/>
            <a:ext cx="8208962" cy="1754187"/>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Das </a:t>
            </a:r>
            <a:r>
              <a:rPr b="1" i="0" lang="en-US" sz="1800" u="sng">
                <a:solidFill>
                  <a:schemeClr val="dk1"/>
                </a:solidFill>
                <a:latin typeface="Arial"/>
                <a:ea typeface="Arial"/>
                <a:cs typeface="Arial"/>
                <a:sym typeface="Arial"/>
              </a:rPr>
              <a:t>Perineurium</a:t>
            </a:r>
            <a:r>
              <a:rPr b="0" i="0" lang="en-US" sz="1800" u="none">
                <a:solidFill>
                  <a:schemeClr val="dk1"/>
                </a:solidFill>
                <a:latin typeface="Arial"/>
                <a:ea typeface="Arial"/>
                <a:cs typeface="Arial"/>
                <a:sym typeface="Arial"/>
              </a:rPr>
              <a:t> (mittlere und stärkste der 3 Nervenhüllschichten aus Bindegewebe) ist ein Kommunikationssystem und reagiert empfindlich auf Magnetfelder. </a:t>
            </a:r>
          </a:p>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These: Akupunkturpunkte und Meridiane könnten „Input-Kanäle“ für das System sein. </a:t>
            </a:r>
          </a:p>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(Robert O. Becker, 1991) </a:t>
            </a:r>
          </a:p>
        </p:txBody>
      </p:sp>
      <p:pic>
        <p:nvPicPr>
          <p:cNvPr descr="C:\Users\Peter\Pictures\structure_of_a_neuron1304617105010.jpg" id="361" name="Shape 361"/>
          <p:cNvPicPr preferRelativeResize="0"/>
          <p:nvPr/>
        </p:nvPicPr>
        <p:blipFill rotWithShape="1">
          <a:blip r:embed="rId3">
            <a:alphaModFix/>
          </a:blip>
          <a:srcRect b="0" l="0" r="0" t="0"/>
          <a:stretch/>
        </p:blipFill>
        <p:spPr>
          <a:xfrm>
            <a:off x="1476375" y="2276475"/>
            <a:ext cx="3948111" cy="4303712"/>
          </a:xfrm>
          <a:prstGeom prst="rect">
            <a:avLst/>
          </a:prstGeom>
          <a:noFill/>
          <a:ln>
            <a:noFill/>
          </a:ln>
        </p:spPr>
      </p:pic>
      <p:sp>
        <p:nvSpPr>
          <p:cNvPr id="362" name="Shape 362"/>
          <p:cNvSpPr txBox="1"/>
          <p:nvPr/>
        </p:nvSpPr>
        <p:spPr>
          <a:xfrm>
            <a:off x="5724525" y="2781300"/>
            <a:ext cx="2808286" cy="3682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Aufbau eines Nervs</a:t>
            </a:r>
          </a:p>
        </p:txBody>
      </p:sp>
      <p:sp>
        <p:nvSpPr>
          <p:cNvPr id="363" name="Shape 363"/>
          <p:cNvSpPr txBox="1"/>
          <p:nvPr/>
        </p:nvSpPr>
        <p:spPr>
          <a:xfrm>
            <a:off x="1835150" y="6021387"/>
            <a:ext cx="1296986" cy="246062"/>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000" u="none">
                <a:solidFill>
                  <a:schemeClr val="dk1"/>
                </a:solidFill>
                <a:latin typeface="Arial"/>
                <a:ea typeface="Arial"/>
                <a:cs typeface="Arial"/>
                <a:sym typeface="Arial"/>
              </a:rPr>
              <a:t>Myelin-----------</a:t>
            </a:r>
          </a:p>
        </p:txBody>
      </p:sp>
      <p:sp>
        <p:nvSpPr>
          <p:cNvPr id="364" name="Shape 364"/>
          <p:cNvSpPr txBox="1"/>
          <p:nvPr/>
        </p:nvSpPr>
        <p:spPr>
          <a:xfrm>
            <a:off x="5795962" y="4005262"/>
            <a:ext cx="2808286" cy="120015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Die Reizleitung im Perineurium ist um ein Vielfaches schneller als die im Axon.</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1000"/>
                                        <p:tgtEl>
                                          <p:spTgt spid="3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1000"/>
                                        <p:tgtEl>
                                          <p:spTgt spid="361"/>
                                        </p:tgtEl>
                                      </p:cBhvr>
                                    </p:animEffect>
                                  </p:childTnLst>
                                </p:cTn>
                              </p:par>
                              <p:par>
                                <p:cTn fill="hold" nodeType="with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1000"/>
                                        <p:tgtEl>
                                          <p:spTgt spid="363"/>
                                        </p:tgtEl>
                                      </p:cBhvr>
                                    </p:animEffect>
                                  </p:childTnLst>
                                </p:cTn>
                              </p:par>
                              <p:par>
                                <p:cTn fill="hold" nodeType="with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1000"/>
                                        <p:tgtEl>
                                          <p:spTgt spid="3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1000"/>
                                        <p:tgtEl>
                                          <p:spTgt spid="3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Shape 151"/>
          <p:cNvSpPr txBox="1"/>
          <p:nvPr/>
        </p:nvSpPr>
        <p:spPr>
          <a:xfrm>
            <a:off x="827087" y="549275"/>
            <a:ext cx="7777162" cy="3324225"/>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FF0000"/>
              </a:buClr>
              <a:buSzPct val="25000"/>
              <a:buFont typeface="Arial"/>
              <a:buNone/>
            </a:pPr>
            <a:r>
              <a:rPr b="1" i="0" lang="en-US" sz="4800" u="none" cap="none" strike="noStrike">
                <a:solidFill>
                  <a:srgbClr val="FF0000"/>
                </a:solidFill>
                <a:latin typeface="Arial"/>
                <a:ea typeface="Arial"/>
                <a:cs typeface="Arial"/>
                <a:sym typeface="Arial"/>
              </a:rPr>
              <a:t>Bildung ist das, was übrigbleibt, wenn man alles vergessen hat, was man einmal gelernt hat.</a:t>
            </a:r>
          </a:p>
          <a:p>
            <a:pPr indent="0" lvl="0" marL="0" marR="0" rtl="0" algn="l">
              <a:lnSpc>
                <a:spcPct val="100000"/>
              </a:lnSpc>
              <a:spcBef>
                <a:spcPts val="0"/>
              </a:spcBef>
              <a:spcAft>
                <a:spcPts val="0"/>
              </a:spcAft>
              <a:buClr>
                <a:schemeClr val="dk1"/>
              </a:buClr>
              <a:buSzPct val="25000"/>
              <a:buFont typeface="Arial"/>
              <a:buNone/>
            </a:pPr>
            <a:r>
              <a:rPr b="0" i="0" lang="en-US" sz="1800" u="none" cap="none" strike="noStrike">
                <a:solidFill>
                  <a:schemeClr val="dk1"/>
                </a:solidFill>
                <a:latin typeface="Arial"/>
                <a:ea typeface="Arial"/>
                <a:cs typeface="Arial"/>
                <a:sym typeface="Arial"/>
              </a:rPr>
              <a:t>Werner Heisenberg</a:t>
            </a:r>
          </a:p>
        </p:txBody>
      </p:sp>
      <p:pic>
        <p:nvPicPr>
          <p:cNvPr descr="Werner_Heisenberg.jpg" id="152" name="Shape 152"/>
          <p:cNvPicPr preferRelativeResize="0"/>
          <p:nvPr/>
        </p:nvPicPr>
        <p:blipFill rotWithShape="1">
          <a:blip r:embed="rId3">
            <a:alphaModFix/>
          </a:blip>
          <a:srcRect b="0" l="0" r="0" t="0"/>
          <a:stretch/>
        </p:blipFill>
        <p:spPr>
          <a:xfrm>
            <a:off x="3779837" y="4076700"/>
            <a:ext cx="1406525" cy="22320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8" name="Shape 368"/>
        <p:cNvGrpSpPr/>
        <p:nvPr/>
      </p:nvGrpSpPr>
      <p:grpSpPr>
        <a:xfrm>
          <a:off x="0" y="0"/>
          <a:ext cx="0" cy="0"/>
          <a:chOff x="0" y="0"/>
          <a:chExt cx="0" cy="0"/>
        </a:xfrm>
      </p:grpSpPr>
      <p:sp>
        <p:nvSpPr>
          <p:cNvPr id="369" name="Shape 369"/>
          <p:cNvSpPr txBox="1"/>
          <p:nvPr>
            <p:ph idx="4294967295" type="ctrTitle"/>
          </p:nvPr>
        </p:nvSpPr>
        <p:spPr>
          <a:xfrm>
            <a:off x="827087" y="522287"/>
            <a:ext cx="7772400" cy="6335711"/>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1"/>
              </a:buClr>
              <a:buSzPct val="25000"/>
              <a:buFont typeface="Calibri"/>
              <a:buNone/>
            </a:pPr>
            <a:r>
              <a:rPr b="0" i="0" lang="en-US" sz="6600" u="none" cap="none" strike="noStrike">
                <a:solidFill>
                  <a:schemeClr val="dk1"/>
                </a:solidFill>
                <a:latin typeface="Calibri"/>
                <a:ea typeface="Calibri"/>
                <a:cs typeface="Calibri"/>
                <a:sym typeface="Calibri"/>
              </a:rPr>
              <a:t>B) Zur Epigenetik</a:t>
            </a:r>
            <a:br>
              <a:rPr b="0" i="0" lang="en-US" sz="6600" u="none" cap="none" strike="noStrike">
                <a:solidFill>
                  <a:schemeClr val="dk1"/>
                </a:solidFill>
                <a:latin typeface="Calibri"/>
                <a:ea typeface="Calibri"/>
                <a:cs typeface="Calibri"/>
                <a:sym typeface="Calibri"/>
              </a:rPr>
            </a:br>
            <a:r>
              <a:rPr b="0" i="0" lang="en-US" sz="1800" u="none" cap="none" strike="noStrike">
                <a:solidFill>
                  <a:schemeClr val="dk1"/>
                </a:solidFill>
                <a:latin typeface="Calibri"/>
                <a:ea typeface="Calibri"/>
                <a:cs typeface="Calibri"/>
                <a:sym typeface="Calibri"/>
              </a:rPr>
              <a:t>Viele Informationen bei Bruce Lipton entlehnt.</a:t>
            </a:r>
            <a:br>
              <a:rPr b="0" i="0" lang="en-US" sz="1800" u="none" cap="none" strike="noStrike">
                <a:solidFill>
                  <a:schemeClr val="dk1"/>
                </a:solidFill>
                <a:latin typeface="Calibri"/>
                <a:ea typeface="Calibri"/>
                <a:cs typeface="Calibri"/>
                <a:sym typeface="Calibri"/>
              </a:rPr>
            </a:b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1"/>
                                        <p:tgtEl>
                                          <p:spTgt spid="3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sp>
        <p:nvSpPr>
          <p:cNvPr id="374" name="Shape 374"/>
          <p:cNvSpPr txBox="1"/>
          <p:nvPr/>
        </p:nvSpPr>
        <p:spPr>
          <a:xfrm>
            <a:off x="827087" y="4508500"/>
            <a:ext cx="7921624" cy="2246311"/>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2800" u="none">
                <a:solidFill>
                  <a:schemeClr val="dk1"/>
                </a:solidFill>
                <a:latin typeface="Calibri"/>
                <a:ea typeface="Calibri"/>
                <a:cs typeface="Calibri"/>
                <a:sym typeface="Calibri"/>
              </a:rPr>
              <a:t>Epigenetik, ein neues Feld der </a:t>
            </a:r>
            <a:r>
              <a:rPr b="0" i="1" lang="en-US" sz="2800" u="none">
                <a:solidFill>
                  <a:schemeClr val="dk1"/>
                </a:solidFill>
                <a:latin typeface="Calibri"/>
                <a:ea typeface="Calibri"/>
                <a:cs typeface="Calibri"/>
                <a:sym typeface="Calibri"/>
              </a:rPr>
              <a:t>Biologie, das die Mysterien enträtselt </a:t>
            </a:r>
            <a:r>
              <a:rPr b="0" i="0" lang="en-US" sz="2800" u="none">
                <a:solidFill>
                  <a:schemeClr val="dk1"/>
                </a:solidFill>
                <a:latin typeface="Calibri"/>
                <a:ea typeface="Calibri"/>
                <a:cs typeface="Calibri"/>
                <a:sym typeface="Calibri"/>
              </a:rPr>
              <a:t>darüber, wie die Umgebung (Natur/Feld/Energien) das Verhalten der Zellen beeinflusst, </a:t>
            </a:r>
            <a:r>
              <a:rPr b="0" i="0" lang="en-US" sz="2800" u="none">
                <a:solidFill>
                  <a:srgbClr val="FF0000"/>
                </a:solidFill>
                <a:latin typeface="Calibri"/>
                <a:ea typeface="Calibri"/>
                <a:cs typeface="Calibri"/>
                <a:sym typeface="Calibri"/>
              </a:rPr>
              <a:t>ohne den genetischen Code zu verändern.</a:t>
            </a:r>
            <a:r>
              <a:rPr b="0" i="0" lang="en-US" sz="2800" u="none">
                <a:solidFill>
                  <a:schemeClr val="dk1"/>
                </a:solidFill>
                <a:latin typeface="Calibri"/>
                <a:ea typeface="Calibri"/>
                <a:cs typeface="Calibri"/>
                <a:sym typeface="Calibri"/>
              </a:rPr>
              <a:t> (Bruce Lipton)</a:t>
            </a:r>
          </a:p>
        </p:txBody>
      </p:sp>
      <p:sp>
        <p:nvSpPr>
          <p:cNvPr id="375" name="Shape 375"/>
          <p:cNvSpPr txBox="1"/>
          <p:nvPr/>
        </p:nvSpPr>
        <p:spPr>
          <a:xfrm>
            <a:off x="900112" y="620712"/>
            <a:ext cx="7416800" cy="3878262"/>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1" i="0" lang="en-US" sz="2800" u="none">
                <a:solidFill>
                  <a:schemeClr val="dk1"/>
                </a:solidFill>
                <a:latin typeface="Calibri"/>
                <a:ea typeface="Calibri"/>
                <a:cs typeface="Calibri"/>
                <a:sym typeface="Calibri"/>
              </a:rPr>
              <a:t>Was bedeutet Epigenetik? Epigenetik befasst sich mit dem was „dazu“/ „ausserdem“ </a:t>
            </a:r>
            <a:r>
              <a:rPr b="0" i="0" lang="en-US" sz="2800" u="none">
                <a:solidFill>
                  <a:schemeClr val="dk1"/>
                </a:solidFill>
                <a:latin typeface="Calibri"/>
                <a:ea typeface="Calibri"/>
                <a:cs typeface="Calibri"/>
                <a:sym typeface="Calibri"/>
              </a:rPr>
              <a:t>(= Bedeutung des griechischen „epi“)</a:t>
            </a:r>
            <a:r>
              <a:rPr b="1" i="0" lang="en-US" sz="2800" u="none">
                <a:solidFill>
                  <a:schemeClr val="dk1"/>
                </a:solidFill>
                <a:latin typeface="Calibri"/>
                <a:ea typeface="Calibri"/>
                <a:cs typeface="Calibri"/>
                <a:sym typeface="Calibri"/>
              </a:rPr>
              <a:t> zur Genetik hinzukommt. Es bezeichnet Vorgänge, die außerhalb der </a:t>
            </a:r>
            <a:r>
              <a:rPr b="1" i="0" lang="en-US" sz="2800" u="sng">
                <a:solidFill>
                  <a:schemeClr val="hlink"/>
                </a:solidFill>
                <a:latin typeface="Arial"/>
                <a:ea typeface="Arial"/>
                <a:cs typeface="Arial"/>
                <a:sym typeface="Arial"/>
                <a:hlinkClick r:id="rId3"/>
              </a:rPr>
              <a:t>Genregulation</a:t>
            </a:r>
            <a:r>
              <a:rPr b="1" i="0" lang="en-US" sz="2800" u="none">
                <a:solidFill>
                  <a:schemeClr val="dk1"/>
                </a:solidFill>
                <a:latin typeface="Calibri"/>
                <a:ea typeface="Calibri"/>
                <a:cs typeface="Calibri"/>
                <a:sym typeface="Calibri"/>
              </a:rPr>
              <a:t> </a:t>
            </a:r>
            <a:r>
              <a:rPr b="0" i="0" lang="en-US" sz="2800" u="none">
                <a:solidFill>
                  <a:schemeClr val="dk1"/>
                </a:solidFill>
                <a:latin typeface="Calibri"/>
                <a:ea typeface="Calibri"/>
                <a:cs typeface="Calibri"/>
                <a:sym typeface="Calibri"/>
              </a:rPr>
              <a:t>(</a:t>
            </a:r>
            <a:r>
              <a:rPr b="0" i="0" lang="en-US" sz="2200" u="none">
                <a:solidFill>
                  <a:schemeClr val="dk1"/>
                </a:solidFill>
                <a:latin typeface="Calibri"/>
                <a:ea typeface="Calibri"/>
                <a:cs typeface="Calibri"/>
                <a:sym typeface="Calibri"/>
              </a:rPr>
              <a:t>Steuerung der Aktivität von Genen</a:t>
            </a:r>
            <a:r>
              <a:rPr b="0" i="0" lang="en-US" sz="2800" u="none">
                <a:solidFill>
                  <a:schemeClr val="dk1"/>
                </a:solidFill>
                <a:latin typeface="Calibri"/>
                <a:ea typeface="Calibri"/>
                <a:cs typeface="Calibri"/>
                <a:sym typeface="Calibri"/>
              </a:rPr>
              <a:t>) </a:t>
            </a:r>
            <a:r>
              <a:rPr b="1" i="0" lang="en-US" sz="2800" u="none">
                <a:solidFill>
                  <a:schemeClr val="dk1"/>
                </a:solidFill>
                <a:latin typeface="Calibri"/>
                <a:ea typeface="Calibri"/>
                <a:cs typeface="Calibri"/>
                <a:sym typeface="Calibri"/>
              </a:rPr>
              <a:t>der </a:t>
            </a:r>
            <a:r>
              <a:rPr b="1" i="0" lang="en-US" sz="2800" u="sng">
                <a:solidFill>
                  <a:schemeClr val="hlink"/>
                </a:solidFill>
                <a:latin typeface="Arial"/>
                <a:ea typeface="Arial"/>
                <a:cs typeface="Arial"/>
                <a:sym typeface="Arial"/>
                <a:hlinkClick r:id="rId4"/>
              </a:rPr>
              <a:t>Genexpression</a:t>
            </a:r>
            <a:r>
              <a:rPr b="1" i="0" lang="en-US" sz="2800" u="none">
                <a:solidFill>
                  <a:schemeClr val="dk1"/>
                </a:solidFill>
                <a:latin typeface="Calibri"/>
                <a:ea typeface="Calibri"/>
                <a:cs typeface="Calibri"/>
                <a:sym typeface="Calibri"/>
              </a:rPr>
              <a:t> </a:t>
            </a:r>
            <a:r>
              <a:rPr b="0" i="0" lang="en-US" sz="2800" u="none">
                <a:solidFill>
                  <a:schemeClr val="dk1"/>
                </a:solidFill>
                <a:latin typeface="Calibri"/>
                <a:ea typeface="Calibri"/>
                <a:cs typeface="Calibri"/>
                <a:sym typeface="Calibri"/>
              </a:rPr>
              <a:t>(</a:t>
            </a:r>
            <a:r>
              <a:rPr b="0" i="0" lang="en-US" sz="2200" u="none">
                <a:solidFill>
                  <a:schemeClr val="dk1"/>
                </a:solidFill>
                <a:latin typeface="Calibri"/>
                <a:ea typeface="Calibri"/>
                <a:cs typeface="Calibri"/>
                <a:sym typeface="Calibri"/>
              </a:rPr>
              <a:t>bezeichnet, in weitem Sinn, wie die genetische Information – eines </a:t>
            </a:r>
            <a:r>
              <a:rPr b="0" i="0" lang="en-US" sz="2200" u="sng">
                <a:solidFill>
                  <a:schemeClr val="hlink"/>
                </a:solidFill>
                <a:latin typeface="Arial"/>
                <a:ea typeface="Arial"/>
                <a:cs typeface="Arial"/>
                <a:sym typeface="Arial"/>
                <a:hlinkClick r:id="rId5"/>
              </a:rPr>
              <a:t>Gens</a:t>
            </a:r>
            <a:r>
              <a:rPr b="0" i="0" lang="en-US" sz="2200" u="none">
                <a:solidFill>
                  <a:schemeClr val="dk1"/>
                </a:solidFill>
                <a:latin typeface="Calibri"/>
                <a:ea typeface="Calibri"/>
                <a:cs typeface="Calibri"/>
                <a:sym typeface="Calibri"/>
              </a:rPr>
              <a:t>– zum Ausdruck kommt und in Erscheinung tritt)</a:t>
            </a:r>
            <a:r>
              <a:rPr b="0" i="0" lang="en-US" sz="2800" u="none">
                <a:solidFill>
                  <a:schemeClr val="dk1"/>
                </a:solidFill>
                <a:latin typeface="Calibri"/>
                <a:ea typeface="Calibri"/>
                <a:cs typeface="Calibri"/>
                <a:sym typeface="Calibri"/>
              </a:rPr>
              <a:t> </a:t>
            </a:r>
            <a:r>
              <a:rPr b="1" i="0" lang="en-US" sz="2800" u="none">
                <a:solidFill>
                  <a:schemeClr val="dk1"/>
                </a:solidFill>
                <a:latin typeface="Calibri"/>
                <a:ea typeface="Calibri"/>
                <a:cs typeface="Calibri"/>
                <a:sym typeface="Calibri"/>
              </a:rPr>
              <a:t>wirken, sie aber beeinflussen</a:t>
            </a:r>
            <a:r>
              <a:rPr b="0" i="0" lang="en-US" sz="2800" u="none">
                <a:solidFill>
                  <a:schemeClr val="dk1"/>
                </a:solidFill>
                <a:latin typeface="Calibri"/>
                <a:ea typeface="Calibri"/>
                <a:cs typeface="Calibri"/>
                <a:sym typeface="Calibri"/>
              </a:rPr>
              <a:t> (</a:t>
            </a:r>
            <a:r>
              <a:rPr b="0" i="0" lang="en-US" sz="1800" u="none">
                <a:solidFill>
                  <a:schemeClr val="dk1"/>
                </a:solidFill>
                <a:latin typeface="Calibri"/>
                <a:ea typeface="Calibri"/>
                <a:cs typeface="Calibri"/>
                <a:sym typeface="Calibri"/>
              </a:rPr>
              <a:t>Wikipedia</a:t>
            </a:r>
            <a:r>
              <a:rPr b="0" i="0" lang="en-US" sz="2800" u="none">
                <a:solidFill>
                  <a:schemeClr val="dk1"/>
                </a:solidFill>
                <a:latin typeface="Calibri"/>
                <a:ea typeface="Calibri"/>
                <a:cs typeface="Calibri"/>
                <a:sym typeface="Calibri"/>
              </a:rPr>
              <a:t>)</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500"/>
                                        <p:tgtEl>
                                          <p:spTgt spid="3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500"/>
                                        <p:tgtEl>
                                          <p:spTgt spid="3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9" name="Shape 379"/>
        <p:cNvGrpSpPr/>
        <p:nvPr/>
      </p:nvGrpSpPr>
      <p:grpSpPr>
        <a:xfrm>
          <a:off x="0" y="0"/>
          <a:ext cx="0" cy="0"/>
          <a:chOff x="0" y="0"/>
          <a:chExt cx="0" cy="0"/>
        </a:xfrm>
      </p:grpSpPr>
      <p:pic>
        <p:nvPicPr>
          <p:cNvPr id="380" name="Shape 380"/>
          <p:cNvPicPr preferRelativeResize="0"/>
          <p:nvPr/>
        </p:nvPicPr>
        <p:blipFill rotWithShape="1">
          <a:blip r:embed="rId3">
            <a:alphaModFix/>
          </a:blip>
          <a:srcRect b="0" l="0" r="0" t="0"/>
          <a:stretch/>
        </p:blipFill>
        <p:spPr>
          <a:xfrm>
            <a:off x="4735512" y="333375"/>
            <a:ext cx="4408486" cy="5876924"/>
          </a:xfrm>
          <a:prstGeom prst="rect">
            <a:avLst/>
          </a:prstGeom>
          <a:noFill/>
          <a:ln>
            <a:noFill/>
          </a:ln>
        </p:spPr>
      </p:pic>
      <p:pic>
        <p:nvPicPr>
          <p:cNvPr descr="2009_0605Epigenetic0002" id="381" name="Shape 381"/>
          <p:cNvPicPr preferRelativeResize="0"/>
          <p:nvPr/>
        </p:nvPicPr>
        <p:blipFill rotWithShape="1">
          <a:blip r:embed="rId4">
            <a:alphaModFix/>
          </a:blip>
          <a:srcRect b="0" l="0" r="0" t="0"/>
          <a:stretch/>
        </p:blipFill>
        <p:spPr>
          <a:xfrm>
            <a:off x="-612775" y="1341437"/>
            <a:ext cx="5400675" cy="4051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1000"/>
                                        <p:tgtEl>
                                          <p:spTgt spid="3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5" name="Shape 385"/>
        <p:cNvGrpSpPr/>
        <p:nvPr/>
      </p:nvGrpSpPr>
      <p:grpSpPr>
        <a:xfrm>
          <a:off x="0" y="0"/>
          <a:ext cx="0" cy="0"/>
          <a:chOff x="0" y="0"/>
          <a:chExt cx="0" cy="0"/>
        </a:xfrm>
      </p:grpSpPr>
      <p:sp>
        <p:nvSpPr>
          <p:cNvPr id="386" name="Shape 386"/>
          <p:cNvSpPr txBox="1"/>
          <p:nvPr/>
        </p:nvSpPr>
        <p:spPr>
          <a:xfrm>
            <a:off x="323850" y="404812"/>
            <a:ext cx="4319587" cy="37861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"Die meisten Krankheiten entstehen nicht erst im Erwachsenenalter. Ihr Ursprung liegt oft bereits in den frühesten Entwicklungsstadien direkt nach der Befruchtung. [...] Die Basis der meisten Leiden ist die Epigenetik. </a:t>
            </a:r>
            <a:r>
              <a:rPr b="0" i="0" lang="en-US" sz="2400" u="none">
                <a:solidFill>
                  <a:srgbClr val="FF0000"/>
                </a:solidFill>
                <a:latin typeface="Arial"/>
                <a:ea typeface="Arial"/>
                <a:cs typeface="Arial"/>
                <a:sym typeface="Arial"/>
              </a:rPr>
              <a:t>Denn Krankheiten entstehen nun mal leichter durch eine falsche Regulation der Gene als durch falsche Gene selbst.“ </a:t>
            </a:r>
          </a:p>
          <a:p>
            <a:pPr indent="0" lvl="0" marL="0" marR="0" rtl="0" algn="l">
              <a:lnSpc>
                <a:spcPct val="100000"/>
              </a:lnSpc>
              <a:spcBef>
                <a:spcPts val="0"/>
              </a:spcBef>
              <a:spcAft>
                <a:spcPts val="0"/>
              </a:spcAft>
              <a:buClr>
                <a:schemeClr val="dk1"/>
              </a:buClr>
              <a:buSzPct val="25000"/>
              <a:buFont typeface="Arial"/>
              <a:buNone/>
            </a:pPr>
            <a:r>
              <a:rPr b="0" i="0" lang="en-US" sz="1200" u="none">
                <a:solidFill>
                  <a:schemeClr val="dk1"/>
                </a:solidFill>
                <a:latin typeface="Arial"/>
                <a:ea typeface="Arial"/>
                <a:cs typeface="Arial"/>
                <a:sym typeface="Arial"/>
              </a:rPr>
              <a:t>(Randy Jirtle, Pionier der Epigenetik) </a:t>
            </a:r>
          </a:p>
        </p:txBody>
      </p:sp>
      <p:pic>
        <p:nvPicPr>
          <p:cNvPr id="387" name="Shape 387"/>
          <p:cNvPicPr preferRelativeResize="0"/>
          <p:nvPr/>
        </p:nvPicPr>
        <p:blipFill rotWithShape="1">
          <a:blip r:embed="rId3">
            <a:alphaModFix/>
          </a:blip>
          <a:srcRect b="0" l="0" r="0" t="0"/>
          <a:stretch/>
        </p:blipFill>
        <p:spPr>
          <a:xfrm>
            <a:off x="5580062" y="404812"/>
            <a:ext cx="1871662" cy="1871662"/>
          </a:xfrm>
          <a:prstGeom prst="rect">
            <a:avLst/>
          </a:prstGeom>
          <a:noFill/>
          <a:ln>
            <a:noFill/>
          </a:ln>
        </p:spPr>
      </p:pic>
      <p:sp>
        <p:nvSpPr>
          <p:cNvPr id="388" name="Shape 388"/>
          <p:cNvSpPr txBox="1"/>
          <p:nvPr/>
        </p:nvSpPr>
        <p:spPr>
          <a:xfrm>
            <a:off x="323850" y="4724400"/>
            <a:ext cx="4464050" cy="1477961"/>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Epigenetische Modifikationen können durch das soziale Umfeld, die Ernährung und verschiedene andere Faktoren beeinflusst und teilweise reversibel verändert werden. </a:t>
            </a:r>
          </a:p>
        </p:txBody>
      </p:sp>
      <p:pic>
        <p:nvPicPr>
          <p:cNvPr id="389" name="Shape 389"/>
          <p:cNvPicPr preferRelativeResize="0"/>
          <p:nvPr/>
        </p:nvPicPr>
        <p:blipFill rotWithShape="1">
          <a:blip r:embed="rId4">
            <a:alphaModFix/>
          </a:blip>
          <a:srcRect b="0" l="0" r="0" t="0"/>
          <a:stretch/>
        </p:blipFill>
        <p:spPr>
          <a:xfrm>
            <a:off x="4865687" y="2282825"/>
            <a:ext cx="4278311" cy="4575175"/>
          </a:xfrm>
          <a:prstGeom prst="rect">
            <a:avLst/>
          </a:prstGeom>
          <a:noFill/>
          <a:ln>
            <a:noFill/>
          </a:ln>
        </p:spPr>
      </p:pic>
      <p:sp>
        <p:nvSpPr>
          <p:cNvPr id="390" name="Shape 390"/>
          <p:cNvSpPr txBox="1"/>
          <p:nvPr/>
        </p:nvSpPr>
        <p:spPr>
          <a:xfrm>
            <a:off x="6300787" y="4868862"/>
            <a:ext cx="1428749" cy="2158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800" u="none">
                <a:solidFill>
                  <a:schemeClr val="dk1"/>
                </a:solidFill>
                <a:latin typeface="Arial"/>
                <a:ea typeface="Arial"/>
                <a:cs typeface="Arial"/>
                <a:sym typeface="Arial"/>
              </a:rPr>
              <a:t>Steroidhormon, Prohormon</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500"/>
                                        <p:tgtEl>
                                          <p:spTgt spid="3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500"/>
                                        <p:tgtEl>
                                          <p:spTgt spid="3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500"/>
                                        <p:tgtEl>
                                          <p:spTgt spid="3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9"/>
                                        </p:tgtEl>
                                        <p:attrNameLst>
                                          <p:attrName>style.visibility</p:attrName>
                                        </p:attrNameLst>
                                      </p:cBhvr>
                                      <p:to>
                                        <p:strVal val="visible"/>
                                      </p:to>
                                    </p:set>
                                    <p:animEffect filter="fade" transition="in">
                                      <p:cBhvr>
                                        <p:cTn dur="500"/>
                                        <p:tgtEl>
                                          <p:spTgt spid="389"/>
                                        </p:tgtEl>
                                      </p:cBhvr>
                                    </p:animEffect>
                                  </p:childTnLst>
                                </p:cTn>
                              </p:par>
                              <p:par>
                                <p:cTn fill="hold" nodeType="with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500"/>
                                        <p:tgtEl>
                                          <p:spTgt spid="3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4" name="Shape 394"/>
        <p:cNvGrpSpPr/>
        <p:nvPr/>
      </p:nvGrpSpPr>
      <p:grpSpPr>
        <a:xfrm>
          <a:off x="0" y="0"/>
          <a:ext cx="0" cy="0"/>
          <a:chOff x="0" y="0"/>
          <a:chExt cx="0" cy="0"/>
        </a:xfrm>
      </p:grpSpPr>
      <p:sp>
        <p:nvSpPr>
          <p:cNvPr id="395" name="Shape 395"/>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1"/>
              </a:buClr>
              <a:buSzPct val="25000"/>
              <a:buFont typeface="Calibri"/>
              <a:buNone/>
            </a:pPr>
            <a:r>
              <a:rPr b="0" i="0" lang="en-US" sz="4400" u="none" cap="none" strike="noStrike">
                <a:solidFill>
                  <a:schemeClr val="dk1"/>
                </a:solidFill>
                <a:latin typeface="Calibri"/>
                <a:ea typeface="Calibri"/>
                <a:cs typeface="Calibri"/>
                <a:sym typeface="Calibri"/>
              </a:rPr>
              <a:t>Einstein und B. Lipton sagen:</a:t>
            </a:r>
          </a:p>
        </p:txBody>
      </p:sp>
      <p:sp>
        <p:nvSpPr>
          <p:cNvPr id="396" name="Shape 396"/>
          <p:cNvSpPr txBox="1"/>
          <p:nvPr>
            <p:ph idx="1" type="body"/>
          </p:nvPr>
        </p:nvSpPr>
        <p:spPr>
          <a:xfrm>
            <a:off x="323850" y="1557337"/>
            <a:ext cx="8229600" cy="4525961"/>
          </a:xfrm>
          <a:prstGeom prst="rect">
            <a:avLst/>
          </a:prstGeom>
          <a:noFill/>
          <a:ln>
            <a:noFill/>
          </a:ln>
        </p:spPr>
        <p:txBody>
          <a:bodyPr anchorCtr="0" anchor="t" bIns="45700" lIns="91425" rIns="91425" tIns="45700">
            <a:noAutofit/>
          </a:bodyPr>
          <a:lstStyle/>
          <a:p>
            <a:pPr indent="-342900" lvl="0" marL="342900" marR="0" rtl="0" algn="l">
              <a:lnSpc>
                <a:spcPct val="90000"/>
              </a:lnSpc>
              <a:spcBef>
                <a:spcPts val="0"/>
              </a:spcBef>
              <a:spcAft>
                <a:spcPts val="0"/>
              </a:spcAft>
              <a:buClr>
                <a:schemeClr val="dk1"/>
              </a:buClr>
              <a:buSzPct val="25000"/>
              <a:buFont typeface="Arial"/>
              <a:buNone/>
            </a:pPr>
            <a:r>
              <a:rPr b="0" i="0" lang="en-US" sz="3200" u="none" cap="none" strike="noStrike">
                <a:solidFill>
                  <a:schemeClr val="dk1"/>
                </a:solidFill>
                <a:latin typeface="Calibri"/>
                <a:ea typeface="Calibri"/>
                <a:cs typeface="Calibri"/>
                <a:sym typeface="Calibri"/>
              </a:rPr>
              <a:t>                      Albert Einstein</a:t>
            </a:r>
          </a:p>
          <a:p>
            <a:pPr indent="-342900" lvl="0" marL="342900" marR="0" rtl="0" algn="l">
              <a:lnSpc>
                <a:spcPct val="90000"/>
              </a:lnSpc>
              <a:spcBef>
                <a:spcPts val="640"/>
              </a:spcBef>
              <a:spcAft>
                <a:spcPts val="0"/>
              </a:spcAft>
              <a:buClr>
                <a:schemeClr val="dk1"/>
              </a:buClr>
              <a:buSzPct val="25000"/>
              <a:buFont typeface="Arial"/>
              <a:buNone/>
            </a:pPr>
            <a:r>
              <a:rPr b="0" i="0" lang="en-US" sz="3200" u="none" cap="none" strike="noStrike">
                <a:solidFill>
                  <a:schemeClr val="dk1"/>
                </a:solidFill>
                <a:latin typeface="Calibri"/>
                <a:ea typeface="Calibri"/>
                <a:cs typeface="Calibri"/>
                <a:sym typeface="Calibri"/>
              </a:rPr>
              <a:t>Das Feld (Umfeld) ist die einzig herrschende Kraft über das einzelne Partikel (= Zelle)</a:t>
            </a:r>
          </a:p>
          <a:p>
            <a:pPr indent="-342900" lvl="0" marL="342900" marR="0" rtl="0" algn="l">
              <a:lnSpc>
                <a:spcPct val="90000"/>
              </a:lnSpc>
              <a:spcBef>
                <a:spcPts val="640"/>
              </a:spcBef>
              <a:spcAft>
                <a:spcPts val="0"/>
              </a:spcAft>
              <a:buClr>
                <a:schemeClr val="dk1"/>
              </a:buClr>
              <a:buSzPct val="25000"/>
              <a:buFont typeface="Arial"/>
              <a:buNone/>
            </a:pPr>
            <a:r>
              <a:rPr b="0" i="0" lang="en-US" sz="3200" u="none" cap="none" strike="noStrike">
                <a:solidFill>
                  <a:schemeClr val="dk1"/>
                </a:solidFill>
                <a:latin typeface="Calibri"/>
                <a:ea typeface="Calibri"/>
                <a:cs typeface="Calibri"/>
                <a:sym typeface="Calibri"/>
              </a:rPr>
              <a:t>                       </a:t>
            </a:r>
          </a:p>
          <a:p>
            <a:pPr indent="-342900" lvl="0" marL="342900" marR="0" rtl="0" algn="l">
              <a:lnSpc>
                <a:spcPct val="90000"/>
              </a:lnSpc>
              <a:spcBef>
                <a:spcPts val="640"/>
              </a:spcBef>
              <a:spcAft>
                <a:spcPts val="0"/>
              </a:spcAft>
              <a:buClr>
                <a:schemeClr val="dk1"/>
              </a:buClr>
              <a:buSzPct val="25000"/>
              <a:buFont typeface="Arial"/>
              <a:buNone/>
            </a:pPr>
            <a:r>
              <a:rPr b="0" i="0" lang="en-US" sz="3200" u="none" cap="none" strike="noStrike">
                <a:solidFill>
                  <a:schemeClr val="dk1"/>
                </a:solidFill>
                <a:latin typeface="Calibri"/>
                <a:ea typeface="Calibri"/>
                <a:cs typeface="Calibri"/>
                <a:sym typeface="Calibri"/>
              </a:rPr>
              <a:t>                         Bruce Lipton</a:t>
            </a:r>
          </a:p>
          <a:p>
            <a:pPr indent="-342900" lvl="0" marL="342900" marR="0" rtl="0" algn="l">
              <a:lnSpc>
                <a:spcPct val="90000"/>
              </a:lnSpc>
              <a:spcBef>
                <a:spcPts val="640"/>
              </a:spcBef>
              <a:spcAft>
                <a:spcPts val="0"/>
              </a:spcAft>
              <a:buClr>
                <a:schemeClr val="dk1"/>
              </a:buClr>
              <a:buSzPct val="100000"/>
              <a:buFont typeface="Arial"/>
              <a:buChar char="•"/>
            </a:pPr>
            <a:r>
              <a:rPr b="0" i="0" lang="en-US" sz="3200" u="none" cap="none" strike="noStrike">
                <a:solidFill>
                  <a:schemeClr val="dk1"/>
                </a:solidFill>
                <a:latin typeface="Calibri"/>
                <a:ea typeface="Calibri"/>
                <a:cs typeface="Calibri"/>
                <a:sym typeface="Calibri"/>
              </a:rPr>
              <a:t>Was ihr denkt, das verändert den Körper.</a:t>
            </a:r>
          </a:p>
          <a:p>
            <a:pPr indent="-342900" lvl="0" marL="342900" marR="0" rtl="0" algn="l">
              <a:lnSpc>
                <a:spcPct val="90000"/>
              </a:lnSpc>
              <a:spcBef>
                <a:spcPts val="640"/>
              </a:spcBef>
              <a:spcAft>
                <a:spcPts val="0"/>
              </a:spcAft>
              <a:buClr>
                <a:schemeClr val="dk1"/>
              </a:buClr>
              <a:buSzPct val="100000"/>
              <a:buFont typeface="Arial"/>
              <a:buChar char="•"/>
            </a:pPr>
            <a:r>
              <a:rPr b="0" i="0" lang="en-US" sz="3200" u="none" cap="none" strike="noStrike">
                <a:solidFill>
                  <a:schemeClr val="dk1"/>
                </a:solidFill>
                <a:latin typeface="Calibri"/>
                <a:ea typeface="Calibri"/>
                <a:cs typeface="Calibri"/>
                <a:sym typeface="Calibri"/>
              </a:rPr>
              <a:t>Was ihr glaubt, erschafft euer Leben!</a:t>
            </a:r>
          </a:p>
          <a:p>
            <a:pPr indent="-342900" lvl="0" marL="342900" marR="0" rtl="0" algn="l">
              <a:lnSpc>
                <a:spcPct val="90000"/>
              </a:lnSpc>
              <a:spcBef>
                <a:spcPts val="640"/>
              </a:spcBef>
              <a:spcAft>
                <a:spcPts val="0"/>
              </a:spcAft>
              <a:buClr>
                <a:schemeClr val="dk1"/>
              </a:buClr>
              <a:buSzPct val="25000"/>
              <a:buFont typeface="Arial"/>
              <a:buNone/>
            </a:pPr>
            <a:r>
              <a:rPr b="0" i="0" lang="en-US" sz="3200" u="none" cap="none" strike="noStrike">
                <a:solidFill>
                  <a:schemeClr val="dk1"/>
                </a:solidFill>
                <a:latin typeface="Calibri"/>
                <a:ea typeface="Calibri"/>
                <a:cs typeface="Calibri"/>
                <a:sym typeface="Calibri"/>
              </a:rPr>
              <a:t>                      </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2000"/>
                                        <p:tgtEl>
                                          <p:spTgt spid="3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xEl>
                                              <p:pRg end="0" st="0"/>
                                            </p:txEl>
                                          </p:spTgt>
                                        </p:tgtEl>
                                        <p:attrNameLst>
                                          <p:attrName>style.visibility</p:attrName>
                                        </p:attrNameLst>
                                      </p:cBhvr>
                                      <p:to>
                                        <p:strVal val="visible"/>
                                      </p:to>
                                    </p:set>
                                    <p:animEffect filter="fade" transition="in">
                                      <p:cBhvr>
                                        <p:cTn dur="1000"/>
                                        <p:tgtEl>
                                          <p:spTgt spid="39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xEl>
                                              <p:pRg end="1" st="1"/>
                                            </p:txEl>
                                          </p:spTgt>
                                        </p:tgtEl>
                                        <p:attrNameLst>
                                          <p:attrName>style.visibility</p:attrName>
                                        </p:attrNameLst>
                                      </p:cBhvr>
                                      <p:to>
                                        <p:strVal val="visible"/>
                                      </p:to>
                                    </p:set>
                                    <p:animEffect filter="fade" transition="in">
                                      <p:cBhvr>
                                        <p:cTn dur="1000"/>
                                        <p:tgtEl>
                                          <p:spTgt spid="39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xEl>
                                              <p:pRg end="2" st="2"/>
                                            </p:txEl>
                                          </p:spTgt>
                                        </p:tgtEl>
                                        <p:attrNameLst>
                                          <p:attrName>style.visibility</p:attrName>
                                        </p:attrNameLst>
                                      </p:cBhvr>
                                      <p:to>
                                        <p:strVal val="visible"/>
                                      </p:to>
                                    </p:set>
                                    <p:animEffect filter="fade" transition="in">
                                      <p:cBhvr>
                                        <p:cTn dur="1000"/>
                                        <p:tgtEl>
                                          <p:spTgt spid="39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xEl>
                                              <p:pRg end="3" st="3"/>
                                            </p:txEl>
                                          </p:spTgt>
                                        </p:tgtEl>
                                        <p:attrNameLst>
                                          <p:attrName>style.visibility</p:attrName>
                                        </p:attrNameLst>
                                      </p:cBhvr>
                                      <p:to>
                                        <p:strVal val="visible"/>
                                      </p:to>
                                    </p:set>
                                    <p:animEffect filter="fade" transition="in">
                                      <p:cBhvr>
                                        <p:cTn dur="1000"/>
                                        <p:tgtEl>
                                          <p:spTgt spid="39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xEl>
                                              <p:pRg end="4" st="4"/>
                                            </p:txEl>
                                          </p:spTgt>
                                        </p:tgtEl>
                                        <p:attrNameLst>
                                          <p:attrName>style.visibility</p:attrName>
                                        </p:attrNameLst>
                                      </p:cBhvr>
                                      <p:to>
                                        <p:strVal val="visible"/>
                                      </p:to>
                                    </p:set>
                                    <p:animEffect filter="fade" transition="in">
                                      <p:cBhvr>
                                        <p:cTn dur="1000"/>
                                        <p:tgtEl>
                                          <p:spTgt spid="39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xEl>
                                              <p:pRg end="5" st="5"/>
                                            </p:txEl>
                                          </p:spTgt>
                                        </p:tgtEl>
                                        <p:attrNameLst>
                                          <p:attrName>style.visibility</p:attrName>
                                        </p:attrNameLst>
                                      </p:cBhvr>
                                      <p:to>
                                        <p:strVal val="visible"/>
                                      </p:to>
                                    </p:set>
                                    <p:animEffect filter="fade" transition="in">
                                      <p:cBhvr>
                                        <p:cTn dur="1000"/>
                                        <p:tgtEl>
                                          <p:spTgt spid="39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xEl>
                                              <p:pRg end="6" st="6"/>
                                            </p:txEl>
                                          </p:spTgt>
                                        </p:tgtEl>
                                        <p:attrNameLst>
                                          <p:attrName>style.visibility</p:attrName>
                                        </p:attrNameLst>
                                      </p:cBhvr>
                                      <p:to>
                                        <p:strVal val="visible"/>
                                      </p:to>
                                    </p:set>
                                    <p:animEffect filter="fade" transition="in">
                                      <p:cBhvr>
                                        <p:cTn dur="1000"/>
                                        <p:tgtEl>
                                          <p:spTgt spid="396">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0" name="Shape 400"/>
        <p:cNvGrpSpPr/>
        <p:nvPr/>
      </p:nvGrpSpPr>
      <p:grpSpPr>
        <a:xfrm>
          <a:off x="0" y="0"/>
          <a:ext cx="0" cy="0"/>
          <a:chOff x="0" y="0"/>
          <a:chExt cx="0" cy="0"/>
        </a:xfrm>
      </p:grpSpPr>
      <p:sp>
        <p:nvSpPr>
          <p:cNvPr id="401" name="Shape 401"/>
          <p:cNvSpPr txBox="1"/>
          <p:nvPr>
            <p:ph idx="1" type="body"/>
          </p:nvPr>
        </p:nvSpPr>
        <p:spPr>
          <a:xfrm>
            <a:off x="250825" y="1557337"/>
            <a:ext cx="4897436" cy="4530724"/>
          </a:xfrm>
          <a:prstGeom prst="rect">
            <a:avLst/>
          </a:prstGeom>
          <a:noFill/>
          <a:ln>
            <a:noFill/>
          </a:ln>
        </p:spPr>
        <p:txBody>
          <a:bodyPr anchorCtr="0" anchor="t" bIns="45700" lIns="91425" rIns="91425" tIns="45700">
            <a:noAutofit/>
          </a:bodyPr>
          <a:lstStyle/>
          <a:p>
            <a:pPr indent="-342900" lvl="0" marL="342900" marR="0" rtl="0" algn="l">
              <a:lnSpc>
                <a:spcPct val="60000"/>
              </a:lnSpc>
              <a:spcBef>
                <a:spcPts val="0"/>
              </a:spcBef>
              <a:spcAft>
                <a:spcPts val="0"/>
              </a:spcAft>
              <a:buClr>
                <a:schemeClr val="dk1"/>
              </a:buClr>
              <a:buSzPct val="100000"/>
              <a:buFont typeface="Arial"/>
              <a:buNone/>
            </a:pPr>
            <a:r>
              <a:t/>
            </a:r>
            <a:endParaRPr b="0" i="0" sz="400" u="none" cap="none" strike="noStrike">
              <a:solidFill>
                <a:schemeClr val="dk1"/>
              </a:solidFill>
              <a:latin typeface="Calibri"/>
              <a:ea typeface="Calibri"/>
              <a:cs typeface="Calibri"/>
              <a:sym typeface="Calibri"/>
            </a:endParaRPr>
          </a:p>
          <a:p>
            <a:pPr indent="-342900" lvl="0" marL="342900" marR="0" rtl="0" algn="l">
              <a:lnSpc>
                <a:spcPct val="60000"/>
              </a:lnSpc>
              <a:spcBef>
                <a:spcPts val="480"/>
              </a:spcBef>
              <a:spcAft>
                <a:spcPts val="0"/>
              </a:spcAft>
              <a:buClr>
                <a:schemeClr val="dk1"/>
              </a:buClr>
              <a:buSzPct val="100000"/>
              <a:buFont typeface="Arial"/>
              <a:buChar char="•"/>
            </a:pPr>
            <a:r>
              <a:rPr b="0" i="0" lang="en-US" sz="2400" u="none" cap="none" strike="noStrike">
                <a:solidFill>
                  <a:schemeClr val="dk1"/>
                </a:solidFill>
                <a:latin typeface="Calibri"/>
                <a:ea typeface="Calibri"/>
                <a:cs typeface="Calibri"/>
                <a:sym typeface="Calibri"/>
              </a:rPr>
              <a:t>Wir sehen die Menschen wie einzelne Teilchen, die marschieren.</a:t>
            </a:r>
          </a:p>
          <a:p>
            <a:pPr indent="-342900" lvl="0" marL="342900" marR="0" rtl="0" algn="l">
              <a:lnSpc>
                <a:spcPct val="60000"/>
              </a:lnSpc>
              <a:spcBef>
                <a:spcPts val="300"/>
              </a:spcBef>
              <a:spcAft>
                <a:spcPts val="0"/>
              </a:spcAft>
              <a:buClr>
                <a:schemeClr val="dk1"/>
              </a:buClr>
              <a:buSzPct val="100000"/>
              <a:buFont typeface="Arial"/>
              <a:buNone/>
            </a:pPr>
            <a:r>
              <a:t/>
            </a:r>
            <a:endParaRPr b="0" i="0" sz="1500" u="none" cap="none" strike="noStrike">
              <a:solidFill>
                <a:schemeClr val="dk1"/>
              </a:solidFill>
              <a:latin typeface="Calibri"/>
              <a:ea typeface="Calibri"/>
              <a:cs typeface="Calibri"/>
              <a:sym typeface="Calibri"/>
            </a:endParaRPr>
          </a:p>
          <a:p>
            <a:pPr indent="-342900" lvl="0" marL="342900" marR="0" rtl="0" algn="l">
              <a:lnSpc>
                <a:spcPct val="60000"/>
              </a:lnSpc>
              <a:spcBef>
                <a:spcPts val="300"/>
              </a:spcBef>
              <a:spcAft>
                <a:spcPts val="0"/>
              </a:spcAft>
              <a:buClr>
                <a:schemeClr val="dk1"/>
              </a:buClr>
              <a:buSzPct val="100000"/>
              <a:buFont typeface="Arial"/>
              <a:buNone/>
            </a:pPr>
            <a:r>
              <a:t/>
            </a:r>
            <a:endParaRPr b="0" i="0" sz="1500" u="none" cap="none" strike="noStrike">
              <a:solidFill>
                <a:schemeClr val="dk1"/>
              </a:solidFill>
              <a:latin typeface="Calibri"/>
              <a:ea typeface="Calibri"/>
              <a:cs typeface="Calibri"/>
              <a:sym typeface="Calibri"/>
            </a:endParaRPr>
          </a:p>
          <a:p>
            <a:pPr indent="-342900" lvl="0" marL="342900" marR="0" rtl="0" algn="l">
              <a:lnSpc>
                <a:spcPct val="60000"/>
              </a:lnSpc>
              <a:spcBef>
                <a:spcPts val="300"/>
              </a:spcBef>
              <a:spcAft>
                <a:spcPts val="0"/>
              </a:spcAft>
              <a:buClr>
                <a:schemeClr val="dk1"/>
              </a:buClr>
              <a:buSzPct val="100000"/>
              <a:buFont typeface="Arial"/>
              <a:buNone/>
            </a:pPr>
            <a:r>
              <a:t/>
            </a:r>
            <a:endParaRPr b="0" i="0" sz="1500" u="none" cap="none" strike="noStrike">
              <a:solidFill>
                <a:schemeClr val="dk1"/>
              </a:solidFill>
              <a:latin typeface="Calibri"/>
              <a:ea typeface="Calibri"/>
              <a:cs typeface="Calibri"/>
              <a:sym typeface="Calibri"/>
            </a:endParaRPr>
          </a:p>
          <a:p>
            <a:pPr indent="-342900" lvl="0" marL="342900" marR="0" rtl="0" algn="l">
              <a:lnSpc>
                <a:spcPct val="60000"/>
              </a:lnSpc>
              <a:spcBef>
                <a:spcPts val="300"/>
              </a:spcBef>
              <a:spcAft>
                <a:spcPts val="0"/>
              </a:spcAft>
              <a:buClr>
                <a:schemeClr val="dk1"/>
              </a:buClr>
              <a:buSzPct val="100000"/>
              <a:buFont typeface="Arial"/>
              <a:buNone/>
            </a:pPr>
            <a:r>
              <a:t/>
            </a:r>
            <a:endParaRPr b="0" i="0" sz="1500" u="none" cap="none" strike="noStrike">
              <a:solidFill>
                <a:schemeClr val="dk1"/>
              </a:solidFill>
              <a:latin typeface="Calibri"/>
              <a:ea typeface="Calibri"/>
              <a:cs typeface="Calibri"/>
              <a:sym typeface="Calibri"/>
            </a:endParaRPr>
          </a:p>
          <a:p>
            <a:pPr indent="-342900" lvl="0" marL="342900" marR="0" rtl="0" algn="l">
              <a:lnSpc>
                <a:spcPct val="60000"/>
              </a:lnSpc>
              <a:spcBef>
                <a:spcPts val="80"/>
              </a:spcBef>
              <a:spcAft>
                <a:spcPts val="0"/>
              </a:spcAft>
              <a:buClr>
                <a:schemeClr val="dk1"/>
              </a:buClr>
              <a:buSzPct val="100000"/>
              <a:buFont typeface="Arial"/>
              <a:buNone/>
            </a:pPr>
            <a:r>
              <a:t/>
            </a:r>
            <a:endParaRPr b="0" i="0" sz="400" u="none" cap="none" strike="noStrike">
              <a:solidFill>
                <a:schemeClr val="dk1"/>
              </a:solidFill>
              <a:latin typeface="Calibri"/>
              <a:ea typeface="Calibri"/>
              <a:cs typeface="Calibri"/>
              <a:sym typeface="Calibri"/>
            </a:endParaRPr>
          </a:p>
          <a:p>
            <a:pPr indent="-342900" lvl="0" marL="342900" marR="0" rtl="0" algn="l">
              <a:lnSpc>
                <a:spcPct val="60000"/>
              </a:lnSpc>
              <a:spcBef>
                <a:spcPts val="80"/>
              </a:spcBef>
              <a:spcAft>
                <a:spcPts val="0"/>
              </a:spcAft>
              <a:buClr>
                <a:schemeClr val="dk1"/>
              </a:buClr>
              <a:buSzPct val="100000"/>
              <a:buFont typeface="Arial"/>
              <a:buNone/>
            </a:pPr>
            <a:r>
              <a:t/>
            </a:r>
            <a:endParaRPr b="0" i="0" sz="400" u="none" cap="none" strike="noStrike">
              <a:solidFill>
                <a:schemeClr val="dk1"/>
              </a:solidFill>
              <a:latin typeface="Calibri"/>
              <a:ea typeface="Calibri"/>
              <a:cs typeface="Calibri"/>
              <a:sym typeface="Calibri"/>
            </a:endParaRPr>
          </a:p>
          <a:p>
            <a:pPr indent="-342900" lvl="0" marL="342900" marR="0" rtl="0" algn="l">
              <a:lnSpc>
                <a:spcPct val="60000"/>
              </a:lnSpc>
              <a:spcBef>
                <a:spcPts val="80"/>
              </a:spcBef>
              <a:spcAft>
                <a:spcPts val="0"/>
              </a:spcAft>
              <a:buClr>
                <a:schemeClr val="dk1"/>
              </a:buClr>
              <a:buSzPct val="25000"/>
              <a:buFont typeface="Arial"/>
              <a:buNone/>
            </a:pPr>
            <a:r>
              <a:t/>
            </a:r>
            <a:endParaRPr b="0" i="0" sz="400" u="none" cap="none" strike="noStrike">
              <a:solidFill>
                <a:schemeClr val="dk1"/>
              </a:solidFill>
              <a:latin typeface="Calibri"/>
              <a:ea typeface="Calibri"/>
              <a:cs typeface="Calibri"/>
              <a:sym typeface="Calibri"/>
            </a:endParaRPr>
          </a:p>
          <a:p>
            <a:pPr indent="-342900" lvl="0" marL="342900" marR="0" rtl="0" algn="l">
              <a:lnSpc>
                <a:spcPct val="60000"/>
              </a:lnSpc>
              <a:spcBef>
                <a:spcPts val="480"/>
              </a:spcBef>
              <a:spcAft>
                <a:spcPts val="0"/>
              </a:spcAft>
              <a:buClr>
                <a:schemeClr val="dk1"/>
              </a:buClr>
              <a:buSzPct val="100000"/>
              <a:buFont typeface="Arial"/>
              <a:buChar char="•"/>
            </a:pPr>
            <a:r>
              <a:rPr b="0" i="0" lang="en-US" sz="2400" u="none" cap="none" strike="noStrike">
                <a:solidFill>
                  <a:schemeClr val="dk1"/>
                </a:solidFill>
                <a:latin typeface="Calibri"/>
                <a:ea typeface="Calibri"/>
                <a:cs typeface="Calibri"/>
                <a:sym typeface="Calibri"/>
              </a:rPr>
              <a:t>Das ist eine Illusion. Wir sind nichts anderes als interagierende Wellen.</a:t>
            </a:r>
          </a:p>
          <a:p>
            <a:pPr indent="-342900" lvl="0" marL="342900" marR="0" rtl="0" algn="l">
              <a:lnSpc>
                <a:spcPct val="60000"/>
              </a:lnSpc>
              <a:spcBef>
                <a:spcPts val="300"/>
              </a:spcBef>
              <a:spcAft>
                <a:spcPts val="0"/>
              </a:spcAft>
              <a:buClr>
                <a:schemeClr val="dk1"/>
              </a:buClr>
              <a:buSzPct val="25000"/>
              <a:buFont typeface="Arial"/>
              <a:buNone/>
            </a:pPr>
            <a:r>
              <a:t/>
            </a:r>
            <a:endParaRPr b="0" i="0" sz="1500" u="none" cap="none" strike="noStrike">
              <a:solidFill>
                <a:schemeClr val="dk1"/>
              </a:solidFill>
              <a:latin typeface="Calibri"/>
              <a:ea typeface="Calibri"/>
              <a:cs typeface="Calibri"/>
              <a:sym typeface="Calibri"/>
            </a:endParaRPr>
          </a:p>
          <a:p>
            <a:pPr indent="-342900" lvl="0" marL="342900" marR="0" rtl="0" algn="l">
              <a:lnSpc>
                <a:spcPct val="60000"/>
              </a:lnSpc>
              <a:spcBef>
                <a:spcPts val="300"/>
              </a:spcBef>
              <a:spcAft>
                <a:spcPts val="0"/>
              </a:spcAft>
              <a:buClr>
                <a:schemeClr val="dk1"/>
              </a:buClr>
              <a:buSzPct val="25000"/>
              <a:buFont typeface="Arial"/>
              <a:buNone/>
            </a:pPr>
            <a:r>
              <a:t/>
            </a:r>
            <a:endParaRPr b="0" i="0" sz="1500" u="none" cap="none" strike="noStrike">
              <a:solidFill>
                <a:schemeClr val="dk1"/>
              </a:solidFill>
              <a:latin typeface="Calibri"/>
              <a:ea typeface="Calibri"/>
              <a:cs typeface="Calibri"/>
              <a:sym typeface="Calibri"/>
            </a:endParaRPr>
          </a:p>
          <a:p>
            <a:pPr indent="-342900" lvl="0" marL="342900" marR="0" rtl="0" algn="l">
              <a:lnSpc>
                <a:spcPct val="60000"/>
              </a:lnSpc>
              <a:spcBef>
                <a:spcPts val="300"/>
              </a:spcBef>
              <a:spcAft>
                <a:spcPts val="0"/>
              </a:spcAft>
              <a:buClr>
                <a:schemeClr val="dk1"/>
              </a:buClr>
              <a:buSzPct val="25000"/>
              <a:buFont typeface="Arial"/>
              <a:buNone/>
            </a:pPr>
            <a:r>
              <a:t/>
            </a:r>
            <a:endParaRPr b="0" i="0" sz="1500" u="none" cap="none" strike="noStrike">
              <a:solidFill>
                <a:schemeClr val="dk1"/>
              </a:solidFill>
              <a:latin typeface="Calibri"/>
              <a:ea typeface="Calibri"/>
              <a:cs typeface="Calibri"/>
              <a:sym typeface="Calibri"/>
            </a:endParaRPr>
          </a:p>
          <a:p>
            <a:pPr indent="-342900" lvl="0" marL="342900" marR="0" rtl="0" algn="l">
              <a:lnSpc>
                <a:spcPct val="60000"/>
              </a:lnSpc>
              <a:spcBef>
                <a:spcPts val="300"/>
              </a:spcBef>
              <a:spcAft>
                <a:spcPts val="0"/>
              </a:spcAft>
              <a:buClr>
                <a:schemeClr val="dk1"/>
              </a:buClr>
              <a:buSzPct val="25000"/>
              <a:buFont typeface="Arial"/>
              <a:buNone/>
            </a:pPr>
            <a:r>
              <a:t/>
            </a:r>
            <a:endParaRPr b="0" i="0" sz="1500" u="none" cap="none" strike="noStrike">
              <a:solidFill>
                <a:schemeClr val="dk1"/>
              </a:solidFill>
              <a:latin typeface="Calibri"/>
              <a:ea typeface="Calibri"/>
              <a:cs typeface="Calibri"/>
              <a:sym typeface="Calibri"/>
            </a:endParaRPr>
          </a:p>
          <a:p>
            <a:pPr indent="-342900" lvl="0" marL="342900" marR="0" rtl="0" algn="l">
              <a:lnSpc>
                <a:spcPct val="60000"/>
              </a:lnSpc>
              <a:spcBef>
                <a:spcPts val="300"/>
              </a:spcBef>
              <a:spcAft>
                <a:spcPts val="0"/>
              </a:spcAft>
              <a:buClr>
                <a:schemeClr val="dk1"/>
              </a:buClr>
              <a:buSzPct val="25000"/>
              <a:buFont typeface="Arial"/>
              <a:buNone/>
            </a:pPr>
            <a:r>
              <a:t/>
            </a:r>
            <a:endParaRPr b="0" i="0" sz="1500" u="none" cap="none" strike="noStrike">
              <a:solidFill>
                <a:schemeClr val="dk1"/>
              </a:solidFill>
              <a:latin typeface="Calibri"/>
              <a:ea typeface="Calibri"/>
              <a:cs typeface="Calibri"/>
              <a:sym typeface="Calibri"/>
            </a:endParaRPr>
          </a:p>
          <a:p>
            <a:pPr indent="-342900" lvl="0" marL="342900" marR="0" rtl="0" algn="l">
              <a:lnSpc>
                <a:spcPct val="60000"/>
              </a:lnSpc>
              <a:spcBef>
                <a:spcPts val="300"/>
              </a:spcBef>
              <a:spcAft>
                <a:spcPts val="0"/>
              </a:spcAft>
              <a:buClr>
                <a:schemeClr val="dk1"/>
              </a:buClr>
              <a:buSzPct val="25000"/>
              <a:buFont typeface="Arial"/>
              <a:buNone/>
            </a:pPr>
            <a:r>
              <a:t/>
            </a:r>
            <a:endParaRPr b="0" i="0" sz="1500" u="none" cap="none" strike="noStrike">
              <a:solidFill>
                <a:schemeClr val="dk1"/>
              </a:solidFill>
              <a:latin typeface="Calibri"/>
              <a:ea typeface="Calibri"/>
              <a:cs typeface="Calibri"/>
              <a:sym typeface="Calibri"/>
            </a:endParaRPr>
          </a:p>
          <a:p>
            <a:pPr indent="-342900" lvl="0" marL="342900" marR="0" rtl="0" algn="l">
              <a:lnSpc>
                <a:spcPct val="60000"/>
              </a:lnSpc>
              <a:spcBef>
                <a:spcPts val="480"/>
              </a:spcBef>
              <a:spcAft>
                <a:spcPts val="0"/>
              </a:spcAft>
              <a:buClr>
                <a:schemeClr val="dk1"/>
              </a:buClr>
              <a:buSzPct val="100000"/>
              <a:buFont typeface="Arial"/>
              <a:buChar char="•"/>
            </a:pPr>
            <a:r>
              <a:rPr b="0" i="0" lang="en-US" sz="2400" u="none" cap="none" strike="noStrike">
                <a:solidFill>
                  <a:schemeClr val="dk1"/>
                </a:solidFill>
                <a:latin typeface="Calibri"/>
                <a:ea typeface="Calibri"/>
                <a:cs typeface="Calibri"/>
                <a:sym typeface="Calibri"/>
              </a:rPr>
              <a:t>Deshalb kann eine Person auf eine andere wirken, einfach weil sie im Feld ist.</a:t>
            </a:r>
          </a:p>
          <a:p>
            <a:pPr indent="-342900" lvl="0" marL="342900" marR="0" rtl="0" algn="l">
              <a:lnSpc>
                <a:spcPct val="60000"/>
              </a:lnSpc>
              <a:spcBef>
                <a:spcPts val="300"/>
              </a:spcBef>
              <a:spcAft>
                <a:spcPts val="0"/>
              </a:spcAft>
              <a:buClr>
                <a:schemeClr val="dk1"/>
              </a:buClr>
              <a:buSzPct val="100000"/>
              <a:buFont typeface="Arial"/>
              <a:buNone/>
            </a:pPr>
            <a:r>
              <a:t/>
            </a:r>
            <a:endParaRPr b="0" i="0" sz="1500" u="none" cap="none" strike="noStrike">
              <a:solidFill>
                <a:schemeClr val="dk1"/>
              </a:solidFill>
              <a:latin typeface="Calibri"/>
              <a:ea typeface="Calibri"/>
              <a:cs typeface="Calibri"/>
              <a:sym typeface="Calibri"/>
            </a:endParaRPr>
          </a:p>
          <a:p>
            <a:pPr indent="-342900" lvl="0" marL="342900" marR="0" rtl="0" algn="l">
              <a:lnSpc>
                <a:spcPct val="60000"/>
              </a:lnSpc>
              <a:spcBef>
                <a:spcPts val="300"/>
              </a:spcBef>
              <a:spcAft>
                <a:spcPts val="0"/>
              </a:spcAft>
              <a:buClr>
                <a:schemeClr val="dk1"/>
              </a:buClr>
              <a:buSzPct val="100000"/>
              <a:buFont typeface="Arial"/>
              <a:buNone/>
            </a:pPr>
            <a:r>
              <a:t/>
            </a:r>
            <a:endParaRPr b="0" i="0" sz="1500" u="none" cap="none" strike="noStrike">
              <a:solidFill>
                <a:schemeClr val="dk1"/>
              </a:solidFill>
              <a:latin typeface="Calibri"/>
              <a:ea typeface="Calibri"/>
              <a:cs typeface="Calibri"/>
              <a:sym typeface="Calibri"/>
            </a:endParaRPr>
          </a:p>
          <a:p>
            <a:pPr indent="-342900" lvl="0" marL="342900" marR="0" rtl="0" algn="l">
              <a:lnSpc>
                <a:spcPct val="60000"/>
              </a:lnSpc>
              <a:spcBef>
                <a:spcPts val="300"/>
              </a:spcBef>
              <a:spcAft>
                <a:spcPts val="0"/>
              </a:spcAft>
              <a:buClr>
                <a:schemeClr val="dk1"/>
              </a:buClr>
              <a:buSzPct val="25000"/>
              <a:buFont typeface="Arial"/>
              <a:buNone/>
            </a:pPr>
            <a:r>
              <a:t/>
            </a:r>
            <a:endParaRPr b="0" i="0" sz="1500" u="none" cap="none" strike="noStrike">
              <a:solidFill>
                <a:schemeClr val="dk1"/>
              </a:solidFill>
              <a:latin typeface="Calibri"/>
              <a:ea typeface="Calibri"/>
              <a:cs typeface="Calibri"/>
              <a:sym typeface="Calibri"/>
            </a:endParaRPr>
          </a:p>
          <a:p>
            <a:pPr indent="-342900" lvl="0" marL="342900" marR="0" rtl="0" algn="l">
              <a:lnSpc>
                <a:spcPct val="60000"/>
              </a:lnSpc>
              <a:spcBef>
                <a:spcPts val="80"/>
              </a:spcBef>
              <a:spcAft>
                <a:spcPts val="0"/>
              </a:spcAft>
              <a:buClr>
                <a:schemeClr val="dk1"/>
              </a:buClr>
              <a:buSzPct val="25000"/>
              <a:buFont typeface="Arial"/>
              <a:buNone/>
            </a:pPr>
            <a:r>
              <a:rPr b="0" i="0" lang="en-US" sz="400" u="none" cap="none" strike="noStrike">
                <a:solidFill>
                  <a:schemeClr val="dk1"/>
                </a:solidFill>
                <a:latin typeface="Calibri"/>
                <a:ea typeface="Calibri"/>
                <a:cs typeface="Calibri"/>
                <a:sym typeface="Calibri"/>
              </a:rPr>
              <a:t> </a:t>
            </a:r>
          </a:p>
          <a:p>
            <a:pPr indent="-342900" lvl="0" marL="342900" marR="0" rtl="0" algn="l">
              <a:lnSpc>
                <a:spcPct val="60000"/>
              </a:lnSpc>
              <a:spcBef>
                <a:spcPts val="80"/>
              </a:spcBef>
              <a:spcAft>
                <a:spcPts val="0"/>
              </a:spcAft>
              <a:buClr>
                <a:schemeClr val="dk1"/>
              </a:buClr>
              <a:buSzPct val="25000"/>
              <a:buFont typeface="Arial"/>
              <a:buNone/>
            </a:pPr>
            <a:r>
              <a:t/>
            </a:r>
            <a:endParaRPr b="0" i="0" sz="400" u="none" cap="none" strike="noStrike">
              <a:solidFill>
                <a:schemeClr val="dk1"/>
              </a:solidFill>
              <a:latin typeface="Calibri"/>
              <a:ea typeface="Calibri"/>
              <a:cs typeface="Calibri"/>
              <a:sym typeface="Calibri"/>
            </a:endParaRPr>
          </a:p>
          <a:p>
            <a:pPr indent="-342900" lvl="0" marL="342900" marR="0" rtl="0" algn="l">
              <a:spcBef>
                <a:spcPts val="80"/>
              </a:spcBef>
              <a:spcAft>
                <a:spcPts val="0"/>
              </a:spcAft>
              <a:buClr>
                <a:schemeClr val="dk1"/>
              </a:buClr>
              <a:buSzPct val="100000"/>
              <a:buFont typeface="Arial"/>
              <a:buNone/>
            </a:pPr>
            <a:r>
              <a:t/>
            </a:r>
            <a:endParaRPr b="0" i="0" sz="400" u="none" cap="none" strike="noStrike">
              <a:solidFill>
                <a:schemeClr val="dk1"/>
              </a:solidFill>
              <a:latin typeface="Calibri"/>
              <a:ea typeface="Calibri"/>
              <a:cs typeface="Calibri"/>
              <a:sym typeface="Calibri"/>
            </a:endParaRPr>
          </a:p>
        </p:txBody>
      </p:sp>
      <p:pic>
        <p:nvPicPr>
          <p:cNvPr descr="2009_0605Epigenetic0004" id="402" name="Shape 402"/>
          <p:cNvPicPr preferRelativeResize="0"/>
          <p:nvPr>
            <p:ph idx="1" type="body"/>
          </p:nvPr>
        </p:nvPicPr>
        <p:blipFill rotWithShape="1">
          <a:blip r:embed="rId3">
            <a:alphaModFix/>
          </a:blip>
          <a:srcRect b="0" l="0" r="0" t="0"/>
          <a:stretch/>
        </p:blipFill>
        <p:spPr>
          <a:xfrm>
            <a:off x="5364162" y="260350"/>
            <a:ext cx="2914649" cy="2187574"/>
          </a:xfrm>
          <a:prstGeom prst="rect">
            <a:avLst/>
          </a:prstGeom>
          <a:noFill/>
          <a:ln>
            <a:noFill/>
          </a:ln>
        </p:spPr>
      </p:pic>
      <p:pic>
        <p:nvPicPr>
          <p:cNvPr descr="2009_0605Epigenetic0005" id="403" name="Shape 403"/>
          <p:cNvPicPr preferRelativeResize="0"/>
          <p:nvPr>
            <p:ph idx="2" type="body"/>
          </p:nvPr>
        </p:nvPicPr>
        <p:blipFill rotWithShape="1">
          <a:blip r:embed="rId4">
            <a:alphaModFix/>
          </a:blip>
          <a:srcRect b="0" l="0" r="0" t="0"/>
          <a:stretch/>
        </p:blipFill>
        <p:spPr>
          <a:xfrm>
            <a:off x="5219700" y="2997200"/>
            <a:ext cx="2916236" cy="21891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500"/>
                                        <p:tgtEl>
                                          <p:spTgt spid="4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500"/>
                                        <p:tgtEl>
                                          <p:spTgt spid="4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7" name="Shape 407"/>
        <p:cNvGrpSpPr/>
        <p:nvPr/>
      </p:nvGrpSpPr>
      <p:grpSpPr>
        <a:xfrm>
          <a:off x="0" y="0"/>
          <a:ext cx="0" cy="0"/>
          <a:chOff x="0" y="0"/>
          <a:chExt cx="0" cy="0"/>
        </a:xfrm>
      </p:grpSpPr>
      <p:pic>
        <p:nvPicPr>
          <p:cNvPr descr="PDVD_003Destr" id="408" name="Shape 408"/>
          <p:cNvPicPr preferRelativeResize="0"/>
          <p:nvPr>
            <p:ph idx="1" type="body"/>
          </p:nvPr>
        </p:nvPicPr>
        <p:blipFill rotWithShape="1">
          <a:blip r:embed="rId3">
            <a:alphaModFix/>
          </a:blip>
          <a:srcRect b="0" l="0" r="0" t="0"/>
          <a:stretch/>
        </p:blipFill>
        <p:spPr>
          <a:xfrm>
            <a:off x="0" y="-22225"/>
            <a:ext cx="9144000" cy="5972175"/>
          </a:xfrm>
          <a:prstGeom prst="rect">
            <a:avLst/>
          </a:prstGeom>
          <a:noFill/>
          <a:ln>
            <a:noFill/>
          </a:ln>
        </p:spPr>
      </p:pic>
      <p:sp>
        <p:nvSpPr>
          <p:cNvPr id="409" name="Shape 409"/>
          <p:cNvSpPr txBox="1"/>
          <p:nvPr/>
        </p:nvSpPr>
        <p:spPr>
          <a:xfrm>
            <a:off x="3132136" y="6165850"/>
            <a:ext cx="3382961" cy="4572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2400" u="none">
                <a:solidFill>
                  <a:schemeClr val="dk1"/>
                </a:solidFill>
                <a:latin typeface="Calibri"/>
                <a:ea typeface="Calibri"/>
                <a:cs typeface="Calibri"/>
                <a:sym typeface="Calibri"/>
              </a:rPr>
              <a:t>Destruktive Interferenz</a:t>
            </a: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500"/>
                                        <p:tgtEl>
                                          <p:spTgt spid="4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09"/>
                                        </p:tgtEl>
                                        <p:attrNameLst>
                                          <p:attrName>style.visibility</p:attrName>
                                        </p:attrNameLst>
                                      </p:cBhvr>
                                      <p:to>
                                        <p:strVal val="visible"/>
                                      </p:to>
                                    </p:set>
                                    <p:anim calcmode="lin" valueType="num">
                                      <p:cBhvr additive="base">
                                        <p:cTn dur="500"/>
                                        <p:tgtEl>
                                          <p:spTgt spid="40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3" name="Shape 413"/>
        <p:cNvGrpSpPr/>
        <p:nvPr/>
      </p:nvGrpSpPr>
      <p:grpSpPr>
        <a:xfrm>
          <a:off x="0" y="0"/>
          <a:ext cx="0" cy="0"/>
          <a:chOff x="0" y="0"/>
          <a:chExt cx="0" cy="0"/>
        </a:xfrm>
      </p:grpSpPr>
      <p:pic>
        <p:nvPicPr>
          <p:cNvPr descr="PDVD_058Konstr" id="414" name="Shape 414"/>
          <p:cNvPicPr preferRelativeResize="0"/>
          <p:nvPr>
            <p:ph idx="1" type="body"/>
          </p:nvPr>
        </p:nvPicPr>
        <p:blipFill rotWithShape="1">
          <a:blip r:embed="rId3">
            <a:alphaModFix/>
          </a:blip>
          <a:srcRect b="0" l="0" r="0" t="0"/>
          <a:stretch/>
        </p:blipFill>
        <p:spPr>
          <a:xfrm>
            <a:off x="0" y="34925"/>
            <a:ext cx="8893175" cy="5986461"/>
          </a:xfrm>
          <a:prstGeom prst="rect">
            <a:avLst/>
          </a:prstGeom>
          <a:noFill/>
          <a:ln>
            <a:noFill/>
          </a:ln>
        </p:spPr>
      </p:pic>
      <p:sp>
        <p:nvSpPr>
          <p:cNvPr id="415" name="Shape 415"/>
          <p:cNvSpPr txBox="1"/>
          <p:nvPr/>
        </p:nvSpPr>
        <p:spPr>
          <a:xfrm>
            <a:off x="2843211" y="6165850"/>
            <a:ext cx="3527424" cy="4572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2400" u="none">
                <a:solidFill>
                  <a:schemeClr val="dk1"/>
                </a:solidFill>
                <a:latin typeface="Calibri"/>
                <a:ea typeface="Calibri"/>
                <a:cs typeface="Calibri"/>
                <a:sym typeface="Calibri"/>
              </a:rPr>
              <a:t>Konstruktive Interferenz</a:t>
            </a: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4"/>
                                        </p:tgtEl>
                                        <p:attrNameLst>
                                          <p:attrName>style.visibility</p:attrName>
                                        </p:attrNameLst>
                                      </p:cBhvr>
                                      <p:to>
                                        <p:strVal val="visible"/>
                                      </p:to>
                                    </p:set>
                                    <p:animEffect filter="fade" transition="in">
                                      <p:cBhvr>
                                        <p:cTn dur="500"/>
                                        <p:tgtEl>
                                          <p:spTgt spid="4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15"/>
                                        </p:tgtEl>
                                        <p:attrNameLst>
                                          <p:attrName>style.visibility</p:attrName>
                                        </p:attrNameLst>
                                      </p:cBhvr>
                                      <p:to>
                                        <p:strVal val="visible"/>
                                      </p:to>
                                    </p:set>
                                    <p:anim calcmode="lin" valueType="num">
                                      <p:cBhvr additive="base">
                                        <p:cTn dur="500"/>
                                        <p:tgtEl>
                                          <p:spTgt spid="41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9" name="Shape 419"/>
        <p:cNvGrpSpPr/>
        <p:nvPr/>
      </p:nvGrpSpPr>
      <p:grpSpPr>
        <a:xfrm>
          <a:off x="0" y="0"/>
          <a:ext cx="0" cy="0"/>
          <a:chOff x="0" y="0"/>
          <a:chExt cx="0" cy="0"/>
        </a:xfrm>
      </p:grpSpPr>
      <p:pic>
        <p:nvPicPr>
          <p:cNvPr descr="PDVD_046" id="420" name="Shape 420"/>
          <p:cNvPicPr preferRelativeResize="0"/>
          <p:nvPr>
            <p:ph idx="1" type="body"/>
          </p:nvPr>
        </p:nvPicPr>
        <p:blipFill rotWithShape="1">
          <a:blip r:embed="rId3">
            <a:alphaModFix/>
          </a:blip>
          <a:srcRect b="0" l="0" r="0" t="0"/>
          <a:stretch/>
        </p:blipFill>
        <p:spPr>
          <a:xfrm>
            <a:off x="0" y="0"/>
            <a:ext cx="9144000" cy="6767512"/>
          </a:xfrm>
          <a:prstGeom prst="rect">
            <a:avLst/>
          </a:prstGeom>
          <a:noFill/>
          <a:ln>
            <a:noFill/>
          </a:ln>
        </p:spPr>
      </p:pic>
    </p:spTree>
  </p:cSld>
  <p:clrMapOvr>
    <a:masterClrMapping/>
  </p:clrMapOvr>
  <p:transition spd="slow">
    <p:fade/>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4" name="Shape 424"/>
        <p:cNvGrpSpPr/>
        <p:nvPr/>
      </p:nvGrpSpPr>
      <p:grpSpPr>
        <a:xfrm>
          <a:off x="0" y="0"/>
          <a:ext cx="0" cy="0"/>
          <a:chOff x="0" y="0"/>
          <a:chExt cx="0" cy="0"/>
        </a:xfrm>
      </p:grpSpPr>
      <p:pic>
        <p:nvPicPr>
          <p:cNvPr id="425" name="Shape 425"/>
          <p:cNvPicPr preferRelativeResize="0"/>
          <p:nvPr/>
        </p:nvPicPr>
        <p:blipFill rotWithShape="1">
          <a:blip r:embed="rId3">
            <a:alphaModFix/>
          </a:blip>
          <a:srcRect b="0" l="0" r="0" t="0"/>
          <a:stretch/>
        </p:blipFill>
        <p:spPr>
          <a:xfrm>
            <a:off x="1619250" y="765175"/>
            <a:ext cx="6496049" cy="3838575"/>
          </a:xfrm>
          <a:prstGeom prst="rect">
            <a:avLst/>
          </a:prstGeom>
          <a:noFill/>
          <a:ln>
            <a:noFill/>
          </a:ln>
        </p:spPr>
      </p:pic>
      <p:sp>
        <p:nvSpPr>
          <p:cNvPr id="426" name="Shape 426"/>
          <p:cNvSpPr txBox="1"/>
          <p:nvPr/>
        </p:nvSpPr>
        <p:spPr>
          <a:xfrm>
            <a:off x="1331912" y="4941887"/>
            <a:ext cx="6624637" cy="646112"/>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Wenn zwei Menschen dicht beieinander stehen, beeinflussen sich ihre biomagnetischen Felder gegenseitig (Chaitow 1987) </a:t>
            </a: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Shape 157"/>
          <p:cNvSpPr txBox="1"/>
          <p:nvPr>
            <p:ph idx="4294967295" type="ctrTitle"/>
          </p:nvPr>
        </p:nvSpPr>
        <p:spPr>
          <a:xfrm>
            <a:off x="755650" y="333375"/>
            <a:ext cx="7772400" cy="3024187"/>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1"/>
              </a:buClr>
              <a:buSzPct val="25000"/>
              <a:buFont typeface="Calibri"/>
              <a:buNone/>
            </a:pPr>
            <a:r>
              <a:rPr b="0" i="0" lang="en-US" sz="6600" u="none" cap="none" strike="noStrike">
                <a:solidFill>
                  <a:schemeClr val="dk1"/>
                </a:solidFill>
                <a:latin typeface="Calibri"/>
                <a:ea typeface="Calibri"/>
                <a:cs typeface="Calibri"/>
                <a:sym typeface="Calibri"/>
              </a:rPr>
              <a:t>A) Zur Quantenphysik</a:t>
            </a:r>
          </a:p>
        </p:txBody>
      </p:sp>
      <p:sp>
        <p:nvSpPr>
          <p:cNvPr id="158" name="Shape 158"/>
          <p:cNvSpPr txBox="1"/>
          <p:nvPr/>
        </p:nvSpPr>
        <p:spPr>
          <a:xfrm>
            <a:off x="684212" y="2708275"/>
            <a:ext cx="7848599" cy="6477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1800" u="none" cap="none" strike="noStrike">
                <a:solidFill>
                  <a:schemeClr val="dk1"/>
                </a:solidFill>
                <a:latin typeface="Calibri"/>
                <a:ea typeface="Calibri"/>
                <a:cs typeface="Calibri"/>
                <a:sym typeface="Calibri"/>
              </a:rPr>
              <a:t>(Diverse Angaben beziehe ich aus Vorträgen der Dozentin für Biologie, Referentin und DiplNatw ETH Zürich Felicitas Marbach-Lang und ihren Quellen)</a:t>
            </a:r>
          </a:p>
        </p:txBody>
      </p:sp>
      <p:pic>
        <p:nvPicPr>
          <p:cNvPr descr="felicitas-marbach-lang_img_.png" id="159" name="Shape 159"/>
          <p:cNvPicPr preferRelativeResize="0"/>
          <p:nvPr/>
        </p:nvPicPr>
        <p:blipFill rotWithShape="1">
          <a:blip r:embed="rId3">
            <a:alphaModFix/>
          </a:blip>
          <a:srcRect b="0" l="0" r="0" t="0"/>
          <a:stretch/>
        </p:blipFill>
        <p:spPr>
          <a:xfrm>
            <a:off x="3708400" y="4005262"/>
            <a:ext cx="1150936" cy="16700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
                                        <p:tgtEl>
                                          <p:spTgt spid="1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0" name="Shape 430"/>
        <p:cNvGrpSpPr/>
        <p:nvPr/>
      </p:nvGrpSpPr>
      <p:grpSpPr>
        <a:xfrm>
          <a:off x="0" y="0"/>
          <a:ext cx="0" cy="0"/>
          <a:chOff x="0" y="0"/>
          <a:chExt cx="0" cy="0"/>
        </a:xfrm>
      </p:grpSpPr>
      <p:sp>
        <p:nvSpPr>
          <p:cNvPr id="431" name="Shape 431"/>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1"/>
              </a:buClr>
              <a:buSzPct val="25000"/>
              <a:buFont typeface="Calibri"/>
              <a:buNone/>
            </a:pPr>
            <a:r>
              <a:rPr b="1" i="0" lang="en-US" sz="3400" u="none" cap="none" strike="noStrike">
                <a:solidFill>
                  <a:schemeClr val="dk1"/>
                </a:solidFill>
                <a:latin typeface="Calibri"/>
                <a:ea typeface="Calibri"/>
                <a:cs typeface="Calibri"/>
                <a:sym typeface="Calibri"/>
              </a:rPr>
              <a:t>Unser Genom bestimmt uns nur teilweise.</a:t>
            </a:r>
          </a:p>
        </p:txBody>
      </p:sp>
      <p:sp>
        <p:nvSpPr>
          <p:cNvPr id="432" name="Shape 432"/>
          <p:cNvSpPr txBox="1"/>
          <p:nvPr/>
        </p:nvSpPr>
        <p:spPr>
          <a:xfrm>
            <a:off x="250825" y="2205036"/>
            <a:ext cx="7058024" cy="701674"/>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433" name="Shape 433"/>
          <p:cNvSpPr txBox="1"/>
          <p:nvPr/>
        </p:nvSpPr>
        <p:spPr>
          <a:xfrm>
            <a:off x="0" y="1412875"/>
            <a:ext cx="8675687" cy="5457825"/>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Calibri"/>
              <a:buNone/>
            </a:pPr>
            <a:r>
              <a:rPr b="0" i="0" lang="en-US" sz="3000" u="none">
                <a:solidFill>
                  <a:schemeClr val="dk1"/>
                </a:solidFill>
                <a:latin typeface="Calibri"/>
                <a:ea typeface="Calibri"/>
                <a:cs typeface="Calibri"/>
                <a:sym typeface="Calibri"/>
              </a:rPr>
              <a:t>Wir haben etwa 23‘000 Gene in unserer DNS. Davon sind etwa 80% abgeschaltet.</a:t>
            </a:r>
          </a:p>
          <a:p>
            <a:pPr indent="0" lvl="0" marL="0" marR="0" rtl="0" algn="ctr">
              <a:lnSpc>
                <a:spcPct val="100000"/>
              </a:lnSpc>
              <a:spcBef>
                <a:spcPts val="0"/>
              </a:spcBef>
              <a:spcAft>
                <a:spcPts val="0"/>
              </a:spcAft>
              <a:buClr>
                <a:schemeClr val="dk1"/>
              </a:buClr>
              <a:buFont typeface="Arial"/>
              <a:buNone/>
            </a:pPr>
            <a:r>
              <a:t/>
            </a:r>
            <a:endParaRPr b="0" i="0" sz="1800" u="non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ct val="25000"/>
              <a:buFont typeface="Calibri"/>
              <a:buNone/>
            </a:pPr>
            <a:r>
              <a:rPr b="0" i="0" lang="en-US" sz="3000" u="none">
                <a:solidFill>
                  <a:schemeClr val="dk1"/>
                </a:solidFill>
                <a:latin typeface="Calibri"/>
                <a:ea typeface="Calibri"/>
                <a:cs typeface="Calibri"/>
                <a:sym typeface="Calibri"/>
              </a:rPr>
              <a:t>Wozu dienen die abgeschalteten Gene?</a:t>
            </a:r>
          </a:p>
          <a:p>
            <a:pPr indent="0" lvl="0" marL="0" marR="0" rtl="0" algn="ctr">
              <a:lnSpc>
                <a:spcPct val="100000"/>
              </a:lnSpc>
              <a:spcBef>
                <a:spcPts val="0"/>
              </a:spcBef>
              <a:spcAft>
                <a:spcPts val="0"/>
              </a:spcAft>
              <a:buClr>
                <a:schemeClr val="dk1"/>
              </a:buClr>
              <a:buFont typeface="Arial"/>
              <a:buNone/>
            </a:pPr>
            <a:r>
              <a:t/>
            </a:r>
            <a:endParaRPr b="0" i="0" sz="1800" u="non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ct val="25000"/>
              <a:buFont typeface="Calibri"/>
              <a:buNone/>
            </a:pPr>
            <a:r>
              <a:rPr b="0" i="0" lang="en-US" sz="3000" u="none">
                <a:solidFill>
                  <a:schemeClr val="dk1"/>
                </a:solidFill>
                <a:latin typeface="Calibri"/>
                <a:ea typeface="Calibri"/>
                <a:cs typeface="Calibri"/>
                <a:sym typeface="Calibri"/>
              </a:rPr>
              <a:t>Sie sind dazu da, um uns an die Umgebung anzupassen.</a:t>
            </a:r>
          </a:p>
          <a:p>
            <a:pPr indent="0" lvl="0" marL="0" marR="0" rtl="0" algn="ctr">
              <a:lnSpc>
                <a:spcPct val="100000"/>
              </a:lnSpc>
              <a:spcBef>
                <a:spcPts val="0"/>
              </a:spcBef>
              <a:spcAft>
                <a:spcPts val="0"/>
              </a:spcAft>
              <a:buClr>
                <a:schemeClr val="dk1"/>
              </a:buClr>
              <a:buFont typeface="Arial"/>
              <a:buNone/>
            </a:pPr>
            <a:r>
              <a:t/>
            </a:r>
            <a:endParaRPr b="0" i="0" sz="1800" u="non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ct val="25000"/>
              <a:buFont typeface="Calibri"/>
              <a:buNone/>
            </a:pPr>
            <a:r>
              <a:rPr b="0" i="0" lang="en-US" sz="3000" u="none">
                <a:solidFill>
                  <a:schemeClr val="dk1"/>
                </a:solidFill>
                <a:latin typeface="Calibri"/>
                <a:ea typeface="Calibri"/>
                <a:cs typeface="Calibri"/>
                <a:sym typeface="Calibri"/>
              </a:rPr>
              <a:t>Das geschieht in einer binären Art:</a:t>
            </a:r>
          </a:p>
          <a:p>
            <a:pPr indent="0" lvl="0" marL="0" marR="0" rtl="0" algn="ctr">
              <a:lnSpc>
                <a:spcPct val="100000"/>
              </a:lnSpc>
              <a:spcBef>
                <a:spcPts val="0"/>
              </a:spcBef>
              <a:spcAft>
                <a:spcPts val="0"/>
              </a:spcAft>
              <a:buClr>
                <a:schemeClr val="dk1"/>
              </a:buClr>
              <a:buFont typeface="Arial"/>
              <a:buNone/>
            </a:pPr>
            <a:r>
              <a:t/>
            </a:r>
            <a:endParaRPr b="0" i="0" sz="1800" u="non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ct val="100000"/>
              <a:buFont typeface="Calibri"/>
              <a:buChar char="•"/>
            </a:pPr>
            <a:r>
              <a:rPr b="0" i="0" lang="en-US" sz="3000" u="none">
                <a:solidFill>
                  <a:schemeClr val="dk1"/>
                </a:solidFill>
                <a:latin typeface="Calibri"/>
                <a:ea typeface="Calibri"/>
                <a:cs typeface="Calibri"/>
                <a:sym typeface="Calibri"/>
              </a:rPr>
              <a:t>Entweder Schutzreaktion</a:t>
            </a:r>
          </a:p>
          <a:p>
            <a:pPr indent="0" lvl="0" marL="0" marR="0" rtl="0" algn="ctr">
              <a:lnSpc>
                <a:spcPct val="100000"/>
              </a:lnSpc>
              <a:spcBef>
                <a:spcPts val="0"/>
              </a:spcBef>
              <a:spcAft>
                <a:spcPts val="0"/>
              </a:spcAft>
              <a:buClr>
                <a:schemeClr val="dk1"/>
              </a:buClr>
              <a:buSzPct val="100000"/>
              <a:buFont typeface="Calibri"/>
              <a:buChar char="•"/>
            </a:pPr>
            <a:r>
              <a:rPr b="0" i="0" lang="en-US" sz="3000" u="none">
                <a:solidFill>
                  <a:schemeClr val="dk1"/>
                </a:solidFill>
                <a:latin typeface="Calibri"/>
                <a:ea typeface="Calibri"/>
                <a:cs typeface="Calibri"/>
                <a:sym typeface="Calibri"/>
              </a:rPr>
              <a:t>Oder Wachstumsreaktion.</a:t>
            </a:r>
          </a:p>
          <a:p>
            <a:pPr indent="0" lvl="0" marL="0" marR="0" rtl="0" algn="ctr">
              <a:lnSpc>
                <a:spcPct val="100000"/>
              </a:lnSpc>
              <a:spcBef>
                <a:spcPts val="0"/>
              </a:spcBef>
              <a:spcAft>
                <a:spcPts val="0"/>
              </a:spcAft>
              <a:buClr>
                <a:schemeClr val="dk1"/>
              </a:buClr>
              <a:buSzPct val="25000"/>
              <a:buFont typeface="Calibri"/>
              <a:buNone/>
            </a:pPr>
            <a:r>
              <a:rPr b="0" i="0" lang="en-US" sz="2000" u="none">
                <a:solidFill>
                  <a:schemeClr val="dk1"/>
                </a:solidFill>
                <a:latin typeface="Calibri"/>
                <a:ea typeface="Calibri"/>
                <a:cs typeface="Calibri"/>
                <a:sym typeface="Calibri"/>
              </a:rPr>
              <a:t>(Forschung aus der integrativen holistischen Medizin und Epigenetik um Prof.h.c.Dr.phil.Dr.med. Jakob Müller)</a:t>
            </a: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1"/>
                                        </p:tgtEl>
                                        <p:attrNameLst>
                                          <p:attrName>style.visibility</p:attrName>
                                        </p:attrNameLst>
                                      </p:cBhvr>
                                      <p:to>
                                        <p:strVal val="visible"/>
                                      </p:to>
                                    </p:set>
                                    <p:animEffect filter="fade" transition="in">
                                      <p:cBhvr>
                                        <p:cTn dur="500"/>
                                        <p:tgtEl>
                                          <p:spTgt spid="4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xEl>
                                              <p:pRg end="0" st="0"/>
                                            </p:txEl>
                                          </p:spTgt>
                                        </p:tgtEl>
                                        <p:attrNameLst>
                                          <p:attrName>style.visibility</p:attrName>
                                        </p:attrNameLst>
                                      </p:cBhvr>
                                      <p:to>
                                        <p:strVal val="visible"/>
                                      </p:to>
                                    </p:set>
                                    <p:animEffect filter="fade" transition="in">
                                      <p:cBhvr>
                                        <p:cTn dur="500"/>
                                        <p:tgtEl>
                                          <p:spTgt spid="43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xEl>
                                              <p:pRg end="1" st="1"/>
                                            </p:txEl>
                                          </p:spTgt>
                                        </p:tgtEl>
                                        <p:attrNameLst>
                                          <p:attrName>style.visibility</p:attrName>
                                        </p:attrNameLst>
                                      </p:cBhvr>
                                      <p:to>
                                        <p:strVal val="visible"/>
                                      </p:to>
                                    </p:set>
                                    <p:animEffect filter="fade" transition="in">
                                      <p:cBhvr>
                                        <p:cTn dur="500"/>
                                        <p:tgtEl>
                                          <p:spTgt spid="43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xEl>
                                              <p:pRg end="2" st="2"/>
                                            </p:txEl>
                                          </p:spTgt>
                                        </p:tgtEl>
                                        <p:attrNameLst>
                                          <p:attrName>style.visibility</p:attrName>
                                        </p:attrNameLst>
                                      </p:cBhvr>
                                      <p:to>
                                        <p:strVal val="visible"/>
                                      </p:to>
                                    </p:set>
                                    <p:animEffect filter="fade" transition="in">
                                      <p:cBhvr>
                                        <p:cTn dur="500"/>
                                        <p:tgtEl>
                                          <p:spTgt spid="43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xEl>
                                              <p:pRg end="3" st="3"/>
                                            </p:txEl>
                                          </p:spTgt>
                                        </p:tgtEl>
                                        <p:attrNameLst>
                                          <p:attrName>style.visibility</p:attrName>
                                        </p:attrNameLst>
                                      </p:cBhvr>
                                      <p:to>
                                        <p:strVal val="visible"/>
                                      </p:to>
                                    </p:set>
                                    <p:animEffect filter="fade" transition="in">
                                      <p:cBhvr>
                                        <p:cTn dur="500"/>
                                        <p:tgtEl>
                                          <p:spTgt spid="43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xEl>
                                              <p:pRg end="4" st="4"/>
                                            </p:txEl>
                                          </p:spTgt>
                                        </p:tgtEl>
                                        <p:attrNameLst>
                                          <p:attrName>style.visibility</p:attrName>
                                        </p:attrNameLst>
                                      </p:cBhvr>
                                      <p:to>
                                        <p:strVal val="visible"/>
                                      </p:to>
                                    </p:set>
                                    <p:animEffect filter="fade" transition="in">
                                      <p:cBhvr>
                                        <p:cTn dur="500"/>
                                        <p:tgtEl>
                                          <p:spTgt spid="43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xEl>
                                              <p:pRg end="5" st="5"/>
                                            </p:txEl>
                                          </p:spTgt>
                                        </p:tgtEl>
                                        <p:attrNameLst>
                                          <p:attrName>style.visibility</p:attrName>
                                        </p:attrNameLst>
                                      </p:cBhvr>
                                      <p:to>
                                        <p:strVal val="visible"/>
                                      </p:to>
                                    </p:set>
                                    <p:animEffect filter="fade" transition="in">
                                      <p:cBhvr>
                                        <p:cTn dur="500"/>
                                        <p:tgtEl>
                                          <p:spTgt spid="43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xEl>
                                              <p:pRg end="6" st="6"/>
                                            </p:txEl>
                                          </p:spTgt>
                                        </p:tgtEl>
                                        <p:attrNameLst>
                                          <p:attrName>style.visibility</p:attrName>
                                        </p:attrNameLst>
                                      </p:cBhvr>
                                      <p:to>
                                        <p:strVal val="visible"/>
                                      </p:to>
                                    </p:set>
                                    <p:animEffect filter="fade" transition="in">
                                      <p:cBhvr>
                                        <p:cTn dur="500"/>
                                        <p:tgtEl>
                                          <p:spTgt spid="433">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xEl>
                                              <p:pRg end="7" st="7"/>
                                            </p:txEl>
                                          </p:spTgt>
                                        </p:tgtEl>
                                        <p:attrNameLst>
                                          <p:attrName>style.visibility</p:attrName>
                                        </p:attrNameLst>
                                      </p:cBhvr>
                                      <p:to>
                                        <p:strVal val="visible"/>
                                      </p:to>
                                    </p:set>
                                    <p:animEffect filter="fade" transition="in">
                                      <p:cBhvr>
                                        <p:cTn dur="500"/>
                                        <p:tgtEl>
                                          <p:spTgt spid="433">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xEl>
                                              <p:pRg end="8" st="8"/>
                                            </p:txEl>
                                          </p:spTgt>
                                        </p:tgtEl>
                                        <p:attrNameLst>
                                          <p:attrName>style.visibility</p:attrName>
                                        </p:attrNameLst>
                                      </p:cBhvr>
                                      <p:to>
                                        <p:strVal val="visible"/>
                                      </p:to>
                                    </p:set>
                                    <p:animEffect filter="fade" transition="in">
                                      <p:cBhvr>
                                        <p:cTn dur="500"/>
                                        <p:tgtEl>
                                          <p:spTgt spid="433">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xEl>
                                              <p:pRg end="9" st="9"/>
                                            </p:txEl>
                                          </p:spTgt>
                                        </p:tgtEl>
                                        <p:attrNameLst>
                                          <p:attrName>style.visibility</p:attrName>
                                        </p:attrNameLst>
                                      </p:cBhvr>
                                      <p:to>
                                        <p:strVal val="visible"/>
                                      </p:to>
                                    </p:set>
                                    <p:animEffect filter="fade" transition="in">
                                      <p:cBhvr>
                                        <p:cTn dur="500"/>
                                        <p:tgtEl>
                                          <p:spTgt spid="433">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xEl>
                                              <p:pRg end="10" st="10"/>
                                            </p:txEl>
                                          </p:spTgt>
                                        </p:tgtEl>
                                        <p:attrNameLst>
                                          <p:attrName>style.visibility</p:attrName>
                                        </p:attrNameLst>
                                      </p:cBhvr>
                                      <p:to>
                                        <p:strVal val="visible"/>
                                      </p:to>
                                    </p:set>
                                    <p:animEffect filter="fade" transition="in">
                                      <p:cBhvr>
                                        <p:cTn dur="500"/>
                                        <p:tgtEl>
                                          <p:spTgt spid="433">
                                            <p:txEl>
                                              <p:pRg end="10" st="1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7" name="Shape 437"/>
        <p:cNvGrpSpPr/>
        <p:nvPr/>
      </p:nvGrpSpPr>
      <p:grpSpPr>
        <a:xfrm>
          <a:off x="0" y="0"/>
          <a:ext cx="0" cy="0"/>
          <a:chOff x="0" y="0"/>
          <a:chExt cx="0" cy="0"/>
        </a:xfrm>
      </p:grpSpPr>
      <p:pic>
        <p:nvPicPr>
          <p:cNvPr id="438" name="Shape 438"/>
          <p:cNvPicPr preferRelativeResize="0"/>
          <p:nvPr>
            <p:ph idx="1" type="body"/>
          </p:nvPr>
        </p:nvPicPr>
        <p:blipFill rotWithShape="1">
          <a:blip r:embed="rId3">
            <a:alphaModFix/>
          </a:blip>
          <a:srcRect b="0" l="0" r="0" t="0"/>
          <a:stretch/>
        </p:blipFill>
        <p:spPr>
          <a:xfrm>
            <a:off x="260350" y="188911"/>
            <a:ext cx="4584699" cy="3187699"/>
          </a:xfrm>
          <a:prstGeom prst="rect">
            <a:avLst/>
          </a:prstGeom>
          <a:noFill/>
          <a:ln>
            <a:noFill/>
          </a:ln>
        </p:spPr>
      </p:pic>
      <p:sp>
        <p:nvSpPr>
          <p:cNvPr id="439" name="Shape 439"/>
          <p:cNvSpPr txBox="1"/>
          <p:nvPr/>
        </p:nvSpPr>
        <p:spPr>
          <a:xfrm>
            <a:off x="3779837" y="6580186"/>
            <a:ext cx="5905500" cy="277811"/>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1200" u="none">
                <a:solidFill>
                  <a:schemeClr val="dk1"/>
                </a:solidFill>
                <a:latin typeface="Calibri"/>
                <a:ea typeface="Calibri"/>
                <a:cs typeface="Calibri"/>
                <a:sym typeface="Calibri"/>
              </a:rPr>
              <a:t>Aus Bruce Lipton: Intelligente Zellen</a:t>
            </a:r>
          </a:p>
        </p:txBody>
      </p:sp>
      <p:pic>
        <p:nvPicPr>
          <p:cNvPr descr="C:\Users\Peter\Pictures\vlcsnap-error434.png" id="440" name="Shape 440"/>
          <p:cNvPicPr preferRelativeResize="0"/>
          <p:nvPr/>
        </p:nvPicPr>
        <p:blipFill rotWithShape="1">
          <a:blip r:embed="rId4">
            <a:alphaModFix/>
          </a:blip>
          <a:srcRect b="0" l="0" r="0" t="0"/>
          <a:stretch/>
        </p:blipFill>
        <p:spPr>
          <a:xfrm>
            <a:off x="4949825" y="160336"/>
            <a:ext cx="4014786" cy="3209925"/>
          </a:xfrm>
          <a:prstGeom prst="rect">
            <a:avLst/>
          </a:prstGeom>
          <a:noFill/>
          <a:ln>
            <a:noFill/>
          </a:ln>
        </p:spPr>
      </p:pic>
      <p:sp>
        <p:nvSpPr>
          <p:cNvPr id="441" name="Shape 441"/>
          <p:cNvSpPr txBox="1"/>
          <p:nvPr/>
        </p:nvSpPr>
        <p:spPr>
          <a:xfrm>
            <a:off x="323850" y="3789362"/>
            <a:ext cx="8569325" cy="2678112"/>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0" i="0" lang="en-US" sz="2400" u="sng">
                <a:solidFill>
                  <a:schemeClr val="dk1"/>
                </a:solidFill>
                <a:latin typeface="Arial"/>
                <a:ea typeface="Arial"/>
                <a:cs typeface="Arial"/>
                <a:sym typeface="Arial"/>
              </a:rPr>
              <a:t>Stress</a:t>
            </a:r>
            <a:r>
              <a:rPr b="0" i="0" lang="en-US" sz="2400" u="none">
                <a:solidFill>
                  <a:schemeClr val="dk1"/>
                </a:solidFill>
                <a:latin typeface="Arial"/>
                <a:ea typeface="Arial"/>
                <a:cs typeface="Arial"/>
                <a:sym typeface="Arial"/>
              </a:rPr>
              <a:t> schaltet unser Immunsystem aus, bewirkt Flucht/Kampfreaktion im Körper. Das ist dann vordringlich, da bleibt das Immunsystem auf der Strecke.</a:t>
            </a:r>
          </a:p>
          <a:p>
            <a:pPr indent="0" lvl="0" marL="0" marR="0" rtl="0" algn="ctr">
              <a:lnSpc>
                <a:spcPct val="100000"/>
              </a:lnSpc>
              <a:spcBef>
                <a:spcPts val="0"/>
              </a:spcBef>
              <a:spcAft>
                <a:spcPts val="0"/>
              </a:spcAft>
              <a:buClr>
                <a:schemeClr val="dk1"/>
              </a:buClr>
              <a:buSzPct val="25000"/>
              <a:buFont typeface="Arial"/>
              <a:buNone/>
            </a:pPr>
            <a:r>
              <a:rPr b="0" i="0" lang="en-US" sz="2400" u="sng">
                <a:solidFill>
                  <a:schemeClr val="dk1"/>
                </a:solidFill>
                <a:latin typeface="Arial"/>
                <a:ea typeface="Arial"/>
                <a:cs typeface="Arial"/>
                <a:sym typeface="Arial"/>
              </a:rPr>
              <a:t>Harmonie</a:t>
            </a:r>
            <a:r>
              <a:rPr b="0" i="0" lang="en-US" sz="2400" u="none">
                <a:solidFill>
                  <a:schemeClr val="dk1"/>
                </a:solidFill>
                <a:latin typeface="Arial"/>
                <a:ea typeface="Arial"/>
                <a:cs typeface="Arial"/>
                <a:sym typeface="Arial"/>
              </a:rPr>
              <a:t> bewirkt Wachstumsreaktion, stärkt das Immunsystem. Dann ist es viel leichter, Krankheiten zu kontrollieren. Der Körper hat nun Musse, sich selbst zu pflegen.</a:t>
            </a: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gtEl>
                                        <p:attrNameLst>
                                          <p:attrName>style.visibility</p:attrName>
                                        </p:attrNameLst>
                                      </p:cBhvr>
                                      <p:to>
                                        <p:strVal val="visible"/>
                                      </p:to>
                                    </p:set>
                                    <p:animEffect filter="fade" transition="in">
                                      <p:cBhvr>
                                        <p:cTn dur="500"/>
                                        <p:tgtEl>
                                          <p:spTgt spid="4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500"/>
                                        <p:tgtEl>
                                          <p:spTgt spid="4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5" name="Shape 445"/>
        <p:cNvGrpSpPr/>
        <p:nvPr/>
      </p:nvGrpSpPr>
      <p:grpSpPr>
        <a:xfrm>
          <a:off x="0" y="0"/>
          <a:ext cx="0" cy="0"/>
          <a:chOff x="0" y="0"/>
          <a:chExt cx="0" cy="0"/>
        </a:xfrm>
      </p:grpSpPr>
      <p:sp>
        <p:nvSpPr>
          <p:cNvPr id="446" name="Shape 446"/>
          <p:cNvSpPr txBox="1"/>
          <p:nvPr>
            <p:ph type="title"/>
          </p:nvPr>
        </p:nvSpPr>
        <p:spPr>
          <a:xfrm>
            <a:off x="468312" y="0"/>
            <a:ext cx="8385174" cy="1431924"/>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1"/>
              </a:buClr>
              <a:buSzPct val="25000"/>
              <a:buFont typeface="Calibri"/>
              <a:buNone/>
            </a:pPr>
            <a:r>
              <a:rPr b="0" i="0" lang="en-US" sz="4400" u="none" cap="none" strike="noStrike">
                <a:solidFill>
                  <a:schemeClr val="dk1"/>
                </a:solidFill>
                <a:latin typeface="Calibri"/>
                <a:ea typeface="Calibri"/>
                <a:cs typeface="Calibri"/>
                <a:sym typeface="Calibri"/>
              </a:rPr>
              <a:t>Experminet mit Mäusen I</a:t>
            </a:r>
          </a:p>
        </p:txBody>
      </p:sp>
      <p:sp>
        <p:nvSpPr>
          <p:cNvPr id="447" name="Shape 447"/>
          <p:cNvSpPr txBox="1"/>
          <p:nvPr>
            <p:ph idx="1" type="body"/>
          </p:nvPr>
        </p:nvSpPr>
        <p:spPr>
          <a:xfrm>
            <a:off x="395287" y="2492375"/>
            <a:ext cx="3927474" cy="4190999"/>
          </a:xfrm>
          <a:prstGeom prst="rect">
            <a:avLst/>
          </a:prstGeom>
          <a:noFill/>
          <a:ln>
            <a:noFill/>
          </a:ln>
        </p:spPr>
        <p:txBody>
          <a:bodyPr anchorCtr="0" anchor="t" bIns="45700" lIns="91425" rIns="91425" tIns="45700">
            <a:noAutofit/>
          </a:bodyPr>
          <a:lstStyle/>
          <a:p>
            <a:pPr indent="-342900" lvl="0" marL="342900" marR="0" rtl="0" algn="l">
              <a:lnSpc>
                <a:spcPct val="90000"/>
              </a:lnSpc>
              <a:spcBef>
                <a:spcPts val="0"/>
              </a:spcBef>
              <a:spcAft>
                <a:spcPts val="0"/>
              </a:spcAft>
              <a:buClr>
                <a:srgbClr val="FF6600"/>
              </a:buClr>
              <a:buSzPct val="100000"/>
              <a:buFont typeface="Arial"/>
              <a:buChar char="•"/>
            </a:pPr>
            <a:r>
              <a:rPr b="0" i="0" lang="en-US" sz="2800" u="none" cap="none" strike="noStrike">
                <a:solidFill>
                  <a:srgbClr val="FF6600"/>
                </a:solidFill>
                <a:latin typeface="Calibri"/>
                <a:ea typeface="Calibri"/>
                <a:cs typeface="Calibri"/>
                <a:sym typeface="Calibri"/>
              </a:rPr>
              <a:t>Einer Gruppe von Mäusen wird ein </a:t>
            </a:r>
            <a:r>
              <a:rPr b="0" i="0" lang="en-US" sz="2800" u="sng" cap="none" strike="noStrike">
                <a:solidFill>
                  <a:srgbClr val="FF6600"/>
                </a:solidFill>
                <a:latin typeface="Calibri"/>
                <a:ea typeface="Calibri"/>
                <a:cs typeface="Calibri"/>
                <a:sym typeface="Calibri"/>
              </a:rPr>
              <a:t>immunstärkendes </a:t>
            </a:r>
            <a:r>
              <a:rPr b="0" i="0" lang="en-US" sz="2800" u="none" cap="none" strike="noStrike">
                <a:solidFill>
                  <a:srgbClr val="FF6600"/>
                </a:solidFill>
                <a:latin typeface="Calibri"/>
                <a:ea typeface="Calibri"/>
                <a:cs typeface="Calibri"/>
                <a:sym typeface="Calibri"/>
              </a:rPr>
              <a:t>Mittel gespritzt.</a:t>
            </a:r>
          </a:p>
          <a:p>
            <a:pPr indent="-342900" lvl="0" marL="342900" marR="0" rtl="0" algn="l">
              <a:lnSpc>
                <a:spcPct val="90000"/>
              </a:lnSpc>
              <a:spcBef>
                <a:spcPts val="560"/>
              </a:spcBef>
              <a:spcAft>
                <a:spcPts val="0"/>
              </a:spcAft>
              <a:buClr>
                <a:schemeClr val="dk1"/>
              </a:buClr>
              <a:buSzPct val="100000"/>
              <a:buFont typeface="Arial"/>
              <a:buNone/>
            </a:pPr>
            <a:r>
              <a:t/>
            </a:r>
            <a:endParaRPr b="0" i="0" sz="2800" u="none" cap="none" strike="noStrike">
              <a:solidFill>
                <a:srgbClr val="FF6600"/>
              </a:solidFill>
              <a:latin typeface="Calibri"/>
              <a:ea typeface="Calibri"/>
              <a:cs typeface="Calibri"/>
              <a:sym typeface="Calibri"/>
            </a:endParaRPr>
          </a:p>
          <a:p>
            <a:pPr indent="-342900" lvl="0" marL="342900" marR="0" rtl="0" algn="l">
              <a:lnSpc>
                <a:spcPct val="90000"/>
              </a:lnSpc>
              <a:spcBef>
                <a:spcPts val="560"/>
              </a:spcBef>
              <a:spcAft>
                <a:spcPts val="0"/>
              </a:spcAft>
              <a:buClr>
                <a:schemeClr val="dk1"/>
              </a:buClr>
              <a:buSzPct val="100000"/>
              <a:buFont typeface="Arial"/>
              <a:buNone/>
            </a:pPr>
            <a:r>
              <a:t/>
            </a:r>
            <a:endParaRPr b="0" i="0" sz="2800" u="none" cap="none" strike="noStrike">
              <a:solidFill>
                <a:srgbClr val="FF6600"/>
              </a:solidFill>
              <a:latin typeface="Calibri"/>
              <a:ea typeface="Calibri"/>
              <a:cs typeface="Calibri"/>
              <a:sym typeface="Calibri"/>
            </a:endParaRPr>
          </a:p>
          <a:p>
            <a:pPr indent="-342900" lvl="0" marL="342900" marR="0" rtl="0" algn="l">
              <a:lnSpc>
                <a:spcPct val="90000"/>
              </a:lnSpc>
              <a:spcBef>
                <a:spcPts val="560"/>
              </a:spcBef>
              <a:spcAft>
                <a:spcPts val="0"/>
              </a:spcAft>
              <a:buClr>
                <a:schemeClr val="dk1"/>
              </a:buClr>
              <a:buSzPct val="100000"/>
              <a:buFont typeface="Arial"/>
              <a:buNone/>
            </a:pPr>
            <a:r>
              <a:t/>
            </a:r>
            <a:endParaRPr b="0" i="0" sz="2800" u="none" cap="none" strike="noStrike">
              <a:solidFill>
                <a:srgbClr val="FF6600"/>
              </a:solidFill>
              <a:latin typeface="Calibri"/>
              <a:ea typeface="Calibri"/>
              <a:cs typeface="Calibri"/>
              <a:sym typeface="Calibri"/>
            </a:endParaRPr>
          </a:p>
          <a:p>
            <a:pPr indent="-342900" lvl="0" marL="342900" marR="0" rtl="0" algn="l">
              <a:lnSpc>
                <a:spcPct val="90000"/>
              </a:lnSpc>
              <a:spcBef>
                <a:spcPts val="560"/>
              </a:spcBef>
              <a:spcAft>
                <a:spcPts val="0"/>
              </a:spcAft>
              <a:buClr>
                <a:srgbClr val="FF6600"/>
              </a:buClr>
              <a:buSzPct val="100000"/>
              <a:buFont typeface="Arial"/>
              <a:buChar char="•"/>
            </a:pPr>
            <a:r>
              <a:rPr b="0" i="0" lang="en-US" sz="2800" u="none" cap="none" strike="noStrike">
                <a:solidFill>
                  <a:srgbClr val="FF6600"/>
                </a:solidFill>
                <a:latin typeface="Calibri"/>
                <a:ea typeface="Calibri"/>
                <a:cs typeface="Calibri"/>
                <a:sym typeface="Calibri"/>
              </a:rPr>
              <a:t>Ihr Immunsystem wird gestärkt.</a:t>
            </a:r>
          </a:p>
        </p:txBody>
      </p:sp>
      <p:sp>
        <p:nvSpPr>
          <p:cNvPr id="448" name="Shape 448"/>
          <p:cNvSpPr txBox="1"/>
          <p:nvPr>
            <p:ph idx="1" type="body"/>
          </p:nvPr>
        </p:nvSpPr>
        <p:spPr>
          <a:xfrm>
            <a:off x="4572000" y="2492375"/>
            <a:ext cx="4103687" cy="4190999"/>
          </a:xfrm>
          <a:prstGeom prst="rect">
            <a:avLst/>
          </a:prstGeom>
          <a:noFill/>
          <a:ln>
            <a:noFill/>
          </a:ln>
        </p:spPr>
        <p:txBody>
          <a:bodyPr anchorCtr="0" anchor="t" bIns="45700" lIns="91425" rIns="91425" tIns="45700">
            <a:noAutofit/>
          </a:bodyPr>
          <a:lstStyle/>
          <a:p>
            <a:pPr indent="-342900" lvl="0" marL="342900" marR="0" rtl="0" algn="l">
              <a:lnSpc>
                <a:spcPct val="90000"/>
              </a:lnSpc>
              <a:spcBef>
                <a:spcPts val="0"/>
              </a:spcBef>
              <a:spcAft>
                <a:spcPts val="0"/>
              </a:spcAft>
              <a:buClr>
                <a:srgbClr val="0082A5"/>
              </a:buClr>
              <a:buSzPct val="100000"/>
              <a:buFont typeface="Arial"/>
              <a:buChar char="•"/>
            </a:pPr>
            <a:r>
              <a:rPr b="0" i="0" lang="en-US" sz="2800" u="none" cap="none" strike="noStrike">
                <a:solidFill>
                  <a:srgbClr val="0082A5"/>
                </a:solidFill>
                <a:latin typeface="Calibri"/>
                <a:ea typeface="Calibri"/>
                <a:cs typeface="Calibri"/>
                <a:sym typeface="Calibri"/>
              </a:rPr>
              <a:t>Der anderen Gruppe von Mäusen wird ein </a:t>
            </a:r>
            <a:r>
              <a:rPr b="0" i="0" lang="en-US" sz="2800" u="sng" cap="none" strike="noStrike">
                <a:solidFill>
                  <a:srgbClr val="0082A5"/>
                </a:solidFill>
                <a:latin typeface="Calibri"/>
                <a:ea typeface="Calibri"/>
                <a:cs typeface="Calibri"/>
                <a:sym typeface="Calibri"/>
              </a:rPr>
              <a:t>immunschwächendes</a:t>
            </a:r>
            <a:r>
              <a:rPr b="0" i="0" lang="en-US" sz="2800" u="none" cap="none" strike="noStrike">
                <a:solidFill>
                  <a:srgbClr val="0082A5"/>
                </a:solidFill>
                <a:latin typeface="Calibri"/>
                <a:ea typeface="Calibri"/>
                <a:cs typeface="Calibri"/>
                <a:sym typeface="Calibri"/>
              </a:rPr>
              <a:t> Mittel gespritzt.</a:t>
            </a:r>
          </a:p>
          <a:p>
            <a:pPr indent="-342900" lvl="0" marL="342900" marR="0" rtl="0" algn="l">
              <a:lnSpc>
                <a:spcPct val="90000"/>
              </a:lnSpc>
              <a:spcBef>
                <a:spcPts val="560"/>
              </a:spcBef>
              <a:spcAft>
                <a:spcPts val="0"/>
              </a:spcAft>
              <a:buClr>
                <a:schemeClr val="dk1"/>
              </a:buClr>
              <a:buSzPct val="100000"/>
              <a:buFont typeface="Arial"/>
              <a:buNone/>
            </a:pPr>
            <a:r>
              <a:t/>
            </a:r>
            <a:endParaRPr b="0" i="0" sz="2800" u="none" cap="none" strike="noStrike">
              <a:solidFill>
                <a:srgbClr val="FF00FF"/>
              </a:solidFill>
              <a:latin typeface="Calibri"/>
              <a:ea typeface="Calibri"/>
              <a:cs typeface="Calibri"/>
              <a:sym typeface="Calibri"/>
            </a:endParaRPr>
          </a:p>
          <a:p>
            <a:pPr indent="-342900" lvl="0" marL="342900" marR="0" rtl="0" algn="l">
              <a:lnSpc>
                <a:spcPct val="90000"/>
              </a:lnSpc>
              <a:spcBef>
                <a:spcPts val="560"/>
              </a:spcBef>
              <a:spcAft>
                <a:spcPts val="0"/>
              </a:spcAft>
              <a:buClr>
                <a:schemeClr val="dk1"/>
              </a:buClr>
              <a:buSzPct val="100000"/>
              <a:buFont typeface="Arial"/>
              <a:buNone/>
            </a:pPr>
            <a:r>
              <a:t/>
            </a:r>
            <a:endParaRPr b="0" i="0" sz="2800" u="none" cap="none" strike="noStrike">
              <a:solidFill>
                <a:srgbClr val="FF00FF"/>
              </a:solidFill>
              <a:latin typeface="Calibri"/>
              <a:ea typeface="Calibri"/>
              <a:cs typeface="Calibri"/>
              <a:sym typeface="Calibri"/>
            </a:endParaRPr>
          </a:p>
          <a:p>
            <a:pPr indent="-342900" lvl="0" marL="342900" marR="0" rtl="0" algn="l">
              <a:lnSpc>
                <a:spcPct val="90000"/>
              </a:lnSpc>
              <a:spcBef>
                <a:spcPts val="560"/>
              </a:spcBef>
              <a:spcAft>
                <a:spcPts val="0"/>
              </a:spcAft>
              <a:buClr>
                <a:schemeClr val="dk1"/>
              </a:buClr>
              <a:buSzPct val="100000"/>
              <a:buFont typeface="Arial"/>
              <a:buNone/>
            </a:pPr>
            <a:r>
              <a:t/>
            </a:r>
            <a:endParaRPr b="0" i="0" sz="2800" u="none" cap="none" strike="noStrike">
              <a:solidFill>
                <a:srgbClr val="FF00FF"/>
              </a:solidFill>
              <a:latin typeface="Calibri"/>
              <a:ea typeface="Calibri"/>
              <a:cs typeface="Calibri"/>
              <a:sym typeface="Calibri"/>
            </a:endParaRPr>
          </a:p>
          <a:p>
            <a:pPr indent="-342900" lvl="0" marL="342900" marR="0" rtl="0" algn="l">
              <a:lnSpc>
                <a:spcPct val="90000"/>
              </a:lnSpc>
              <a:spcBef>
                <a:spcPts val="560"/>
              </a:spcBef>
              <a:spcAft>
                <a:spcPts val="0"/>
              </a:spcAft>
              <a:buClr>
                <a:srgbClr val="0082A5"/>
              </a:buClr>
              <a:buSzPct val="100000"/>
              <a:buFont typeface="Arial"/>
              <a:buChar char="•"/>
            </a:pPr>
            <a:r>
              <a:rPr b="0" i="0" lang="en-US" sz="2800" u="none" cap="none" strike="noStrike">
                <a:solidFill>
                  <a:srgbClr val="0082A5"/>
                </a:solidFill>
                <a:latin typeface="Calibri"/>
                <a:ea typeface="Calibri"/>
                <a:cs typeface="Calibri"/>
                <a:sym typeface="Calibri"/>
              </a:rPr>
              <a:t>Ihr Immunsystem wird geschwächt.</a:t>
            </a:r>
          </a:p>
        </p:txBody>
      </p:sp>
      <p:sp>
        <p:nvSpPr>
          <p:cNvPr id="449" name="Shape 449"/>
          <p:cNvSpPr txBox="1"/>
          <p:nvPr/>
        </p:nvSpPr>
        <p:spPr>
          <a:xfrm>
            <a:off x="250825" y="4076700"/>
            <a:ext cx="8424862" cy="3047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450" name="Shape 450"/>
          <p:cNvSpPr txBox="1"/>
          <p:nvPr/>
        </p:nvSpPr>
        <p:spPr>
          <a:xfrm>
            <a:off x="2051050" y="4508500"/>
            <a:ext cx="5545137" cy="946150"/>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Calibri"/>
              <a:buNone/>
            </a:pPr>
            <a:r>
              <a:rPr b="0" i="0" lang="en-US" sz="2800" u="none">
                <a:solidFill>
                  <a:schemeClr val="dk1"/>
                </a:solidFill>
                <a:latin typeface="Calibri"/>
                <a:ea typeface="Calibri"/>
                <a:cs typeface="Calibri"/>
                <a:sym typeface="Calibri"/>
              </a:rPr>
              <a:t>Gleichzeitig lässt man beide Gruppen an Kampfer riechen.</a:t>
            </a:r>
          </a:p>
        </p:txBody>
      </p:sp>
      <p:pic>
        <p:nvPicPr>
          <p:cNvPr descr="j0343365" id="451" name="Shape 451"/>
          <p:cNvPicPr preferRelativeResize="0"/>
          <p:nvPr/>
        </p:nvPicPr>
        <p:blipFill rotWithShape="1">
          <a:blip r:embed="rId3">
            <a:alphaModFix/>
          </a:blip>
          <a:srcRect b="0" l="0" r="0" t="0"/>
          <a:stretch/>
        </p:blipFill>
        <p:spPr>
          <a:xfrm>
            <a:off x="1835150" y="1125537"/>
            <a:ext cx="1435100" cy="1439862"/>
          </a:xfrm>
          <a:prstGeom prst="rect">
            <a:avLst/>
          </a:prstGeom>
          <a:noFill/>
          <a:ln>
            <a:noFill/>
          </a:ln>
        </p:spPr>
      </p:pic>
      <p:pic>
        <p:nvPicPr>
          <p:cNvPr descr="j0345794" id="452" name="Shape 452"/>
          <p:cNvPicPr preferRelativeResize="0"/>
          <p:nvPr/>
        </p:nvPicPr>
        <p:blipFill rotWithShape="1">
          <a:blip r:embed="rId4">
            <a:alphaModFix/>
          </a:blip>
          <a:srcRect b="0" l="0" r="0" t="0"/>
          <a:stretch/>
        </p:blipFill>
        <p:spPr>
          <a:xfrm>
            <a:off x="5651500" y="1341437"/>
            <a:ext cx="1727199" cy="1162049"/>
          </a:xfrm>
          <a:prstGeom prst="rect">
            <a:avLst/>
          </a:prstGeom>
          <a:noFill/>
          <a:ln>
            <a:noFill/>
          </a:ln>
        </p:spPr>
      </p:pic>
      <p:sp>
        <p:nvSpPr>
          <p:cNvPr id="453" name="Shape 453"/>
          <p:cNvSpPr txBox="1"/>
          <p:nvPr/>
        </p:nvSpPr>
        <p:spPr>
          <a:xfrm>
            <a:off x="1116012" y="6340475"/>
            <a:ext cx="2470149" cy="517524"/>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Calibri"/>
              <a:buNone/>
            </a:pPr>
            <a:r>
              <a:rPr b="0" i="0" lang="en-US" sz="1400" u="none">
                <a:solidFill>
                  <a:schemeClr val="dk1"/>
                </a:solidFill>
                <a:latin typeface="Calibri"/>
                <a:ea typeface="Calibri"/>
                <a:cs typeface="Calibri"/>
                <a:sym typeface="Calibri"/>
              </a:rPr>
              <a:t>Versuch nach Hartmut Göbel</a:t>
            </a:r>
          </a:p>
          <a:p>
            <a:pPr indent="0" lvl="0" marL="0" marR="0" rtl="0" algn="l">
              <a:lnSpc>
                <a:spcPct val="100000"/>
              </a:lnSpc>
              <a:spcBef>
                <a:spcPts val="0"/>
              </a:spcBef>
              <a:spcAft>
                <a:spcPts val="0"/>
              </a:spcAft>
              <a:buNone/>
            </a:pPr>
            <a:r>
              <a:t/>
            </a:r>
            <a:endParaRPr b="0" i="0" sz="1400" u="none">
              <a:solidFill>
                <a:schemeClr val="dk1"/>
              </a:solidFill>
              <a:latin typeface="Calibri"/>
              <a:ea typeface="Calibri"/>
              <a:cs typeface="Calibri"/>
              <a:sym typeface="Calibri"/>
            </a:endParaRP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446"/>
                                        </p:tgtEl>
                                        <p:attrNameLst>
                                          <p:attrName>style.visibility</p:attrName>
                                        </p:attrNameLst>
                                      </p:cBhvr>
                                      <p:to>
                                        <p:strVal val="visible"/>
                                      </p:to>
                                    </p:set>
                                    <p:anim calcmode="lin" valueType="num">
                                      <p:cBhvr additive="base">
                                        <p:cTn dur="500"/>
                                        <p:tgtEl>
                                          <p:spTgt spid="44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500"/>
                                        <p:tgtEl>
                                          <p:spTgt spid="4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500"/>
                                        <p:tgtEl>
                                          <p:spTgt spid="4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47">
                                            <p:txEl>
                                              <p:pRg end="0" st="0"/>
                                            </p:txEl>
                                          </p:spTgt>
                                        </p:tgtEl>
                                        <p:attrNameLst>
                                          <p:attrName>style.visibility</p:attrName>
                                        </p:attrNameLst>
                                      </p:cBhvr>
                                      <p:to>
                                        <p:strVal val="visible"/>
                                      </p:to>
                                    </p:set>
                                    <p:anim calcmode="lin" valueType="num">
                                      <p:cBhvr additive="base">
                                        <p:cTn dur="500"/>
                                        <p:tgtEl>
                                          <p:spTgt spid="447">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47">
                                            <p:txEl>
                                              <p:pRg end="1" st="1"/>
                                            </p:txEl>
                                          </p:spTgt>
                                        </p:tgtEl>
                                        <p:attrNameLst>
                                          <p:attrName>style.visibility</p:attrName>
                                        </p:attrNameLst>
                                      </p:cBhvr>
                                      <p:to>
                                        <p:strVal val="visible"/>
                                      </p:to>
                                    </p:set>
                                    <p:anim calcmode="lin" valueType="num">
                                      <p:cBhvr additive="base">
                                        <p:cTn dur="500"/>
                                        <p:tgtEl>
                                          <p:spTgt spid="447">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47">
                                            <p:txEl>
                                              <p:pRg end="2" st="2"/>
                                            </p:txEl>
                                          </p:spTgt>
                                        </p:tgtEl>
                                        <p:attrNameLst>
                                          <p:attrName>style.visibility</p:attrName>
                                        </p:attrNameLst>
                                      </p:cBhvr>
                                      <p:to>
                                        <p:strVal val="visible"/>
                                      </p:to>
                                    </p:set>
                                    <p:anim calcmode="lin" valueType="num">
                                      <p:cBhvr additive="base">
                                        <p:cTn dur="500"/>
                                        <p:tgtEl>
                                          <p:spTgt spid="447">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47">
                                            <p:txEl>
                                              <p:pRg end="3" st="3"/>
                                            </p:txEl>
                                          </p:spTgt>
                                        </p:tgtEl>
                                        <p:attrNameLst>
                                          <p:attrName>style.visibility</p:attrName>
                                        </p:attrNameLst>
                                      </p:cBhvr>
                                      <p:to>
                                        <p:strVal val="visible"/>
                                      </p:to>
                                    </p:set>
                                    <p:anim calcmode="lin" valueType="num">
                                      <p:cBhvr additive="base">
                                        <p:cTn dur="500"/>
                                        <p:tgtEl>
                                          <p:spTgt spid="447">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47">
                                            <p:txEl>
                                              <p:pRg end="4" st="4"/>
                                            </p:txEl>
                                          </p:spTgt>
                                        </p:tgtEl>
                                        <p:attrNameLst>
                                          <p:attrName>style.visibility</p:attrName>
                                        </p:attrNameLst>
                                      </p:cBhvr>
                                      <p:to>
                                        <p:strVal val="visible"/>
                                      </p:to>
                                    </p:set>
                                    <p:anim calcmode="lin" valueType="num">
                                      <p:cBhvr additive="base">
                                        <p:cTn dur="500"/>
                                        <p:tgtEl>
                                          <p:spTgt spid="447">
                                            <p:txEl>
                                              <p:pRg end="4" st="4"/>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48">
                                            <p:txEl>
                                              <p:pRg end="0" st="0"/>
                                            </p:txEl>
                                          </p:spTgt>
                                        </p:tgtEl>
                                        <p:attrNameLst>
                                          <p:attrName>style.visibility</p:attrName>
                                        </p:attrNameLst>
                                      </p:cBhvr>
                                      <p:to>
                                        <p:strVal val="visible"/>
                                      </p:to>
                                    </p:set>
                                    <p:anim calcmode="lin" valueType="num">
                                      <p:cBhvr additive="base">
                                        <p:cTn dur="500"/>
                                        <p:tgtEl>
                                          <p:spTgt spid="448">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48">
                                            <p:txEl>
                                              <p:pRg end="1" st="1"/>
                                            </p:txEl>
                                          </p:spTgt>
                                        </p:tgtEl>
                                        <p:attrNameLst>
                                          <p:attrName>style.visibility</p:attrName>
                                        </p:attrNameLst>
                                      </p:cBhvr>
                                      <p:to>
                                        <p:strVal val="visible"/>
                                      </p:to>
                                    </p:set>
                                    <p:anim calcmode="lin" valueType="num">
                                      <p:cBhvr additive="base">
                                        <p:cTn dur="500"/>
                                        <p:tgtEl>
                                          <p:spTgt spid="448">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48">
                                            <p:txEl>
                                              <p:pRg end="2" st="2"/>
                                            </p:txEl>
                                          </p:spTgt>
                                        </p:tgtEl>
                                        <p:attrNameLst>
                                          <p:attrName>style.visibility</p:attrName>
                                        </p:attrNameLst>
                                      </p:cBhvr>
                                      <p:to>
                                        <p:strVal val="visible"/>
                                      </p:to>
                                    </p:set>
                                    <p:anim calcmode="lin" valueType="num">
                                      <p:cBhvr additive="base">
                                        <p:cTn dur="500"/>
                                        <p:tgtEl>
                                          <p:spTgt spid="448">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48">
                                            <p:txEl>
                                              <p:pRg end="3" st="3"/>
                                            </p:txEl>
                                          </p:spTgt>
                                        </p:tgtEl>
                                        <p:attrNameLst>
                                          <p:attrName>style.visibility</p:attrName>
                                        </p:attrNameLst>
                                      </p:cBhvr>
                                      <p:to>
                                        <p:strVal val="visible"/>
                                      </p:to>
                                    </p:set>
                                    <p:anim calcmode="lin" valueType="num">
                                      <p:cBhvr additive="base">
                                        <p:cTn dur="500"/>
                                        <p:tgtEl>
                                          <p:spTgt spid="448">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48">
                                            <p:txEl>
                                              <p:pRg end="4" st="4"/>
                                            </p:txEl>
                                          </p:spTgt>
                                        </p:tgtEl>
                                        <p:attrNameLst>
                                          <p:attrName>style.visibility</p:attrName>
                                        </p:attrNameLst>
                                      </p:cBhvr>
                                      <p:to>
                                        <p:strVal val="visible"/>
                                      </p:to>
                                    </p:set>
                                    <p:anim calcmode="lin" valueType="num">
                                      <p:cBhvr additive="base">
                                        <p:cTn dur="500"/>
                                        <p:tgtEl>
                                          <p:spTgt spid="448">
                                            <p:txEl>
                                              <p:pRg end="4" st="4"/>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0">
                                            <p:txEl>
                                              <p:pRg end="0" st="0"/>
                                            </p:txEl>
                                          </p:spTgt>
                                        </p:tgtEl>
                                        <p:attrNameLst>
                                          <p:attrName>style.visibility</p:attrName>
                                        </p:attrNameLst>
                                      </p:cBhvr>
                                      <p:to>
                                        <p:strVal val="visible"/>
                                      </p:to>
                                    </p:set>
                                    <p:animEffect filter="fade" transition="in">
                                      <p:cBhvr>
                                        <p:cTn dur="2000"/>
                                        <p:tgtEl>
                                          <p:spTgt spid="450">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7" name="Shape 457"/>
        <p:cNvGrpSpPr/>
        <p:nvPr/>
      </p:nvGrpSpPr>
      <p:grpSpPr>
        <a:xfrm>
          <a:off x="0" y="0"/>
          <a:ext cx="0" cy="0"/>
          <a:chOff x="0" y="0"/>
          <a:chExt cx="0" cy="0"/>
        </a:xfrm>
      </p:grpSpPr>
      <p:sp>
        <p:nvSpPr>
          <p:cNvPr id="458" name="Shape 458"/>
          <p:cNvSpPr txBox="1"/>
          <p:nvPr>
            <p:ph type="title"/>
          </p:nvPr>
        </p:nvSpPr>
        <p:spPr>
          <a:xfrm>
            <a:off x="457200" y="274637"/>
            <a:ext cx="8229600" cy="1143000"/>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1"/>
              </a:buClr>
              <a:buSzPct val="25000"/>
              <a:buFont typeface="Calibri"/>
              <a:buNone/>
            </a:pPr>
            <a:r>
              <a:rPr b="0" i="0" lang="en-US" sz="4400" u="none" cap="none" strike="noStrike">
                <a:solidFill>
                  <a:schemeClr val="dk1"/>
                </a:solidFill>
                <a:latin typeface="Calibri"/>
                <a:ea typeface="Calibri"/>
                <a:cs typeface="Calibri"/>
                <a:sym typeface="Calibri"/>
              </a:rPr>
              <a:t>Experiment mit Mäusen II</a:t>
            </a:r>
          </a:p>
        </p:txBody>
      </p:sp>
      <p:sp>
        <p:nvSpPr>
          <p:cNvPr id="459" name="Shape 459"/>
          <p:cNvSpPr txBox="1"/>
          <p:nvPr>
            <p:ph idx="1" type="body"/>
          </p:nvPr>
        </p:nvSpPr>
        <p:spPr>
          <a:xfrm>
            <a:off x="468312" y="4762500"/>
            <a:ext cx="3927474" cy="4190999"/>
          </a:xfrm>
          <a:prstGeom prst="rect">
            <a:avLst/>
          </a:prstGeom>
          <a:noFill/>
          <a:ln>
            <a:noFill/>
          </a:ln>
        </p:spPr>
        <p:txBody>
          <a:bodyPr anchorCtr="0" anchor="t" bIns="45700" lIns="91425" rIns="91425" tIns="45700">
            <a:noAutofit/>
          </a:bodyPr>
          <a:lstStyle/>
          <a:p>
            <a:pPr indent="-342900" lvl="0" marL="342900" marR="0" rtl="0" algn="l">
              <a:lnSpc>
                <a:spcPct val="100000"/>
              </a:lnSpc>
              <a:spcBef>
                <a:spcPts val="0"/>
              </a:spcBef>
              <a:spcAft>
                <a:spcPts val="0"/>
              </a:spcAft>
              <a:buClr>
                <a:srgbClr val="FF9900"/>
              </a:buClr>
              <a:buSzPct val="100000"/>
              <a:buFont typeface="Arial"/>
              <a:buChar char="•"/>
            </a:pPr>
            <a:r>
              <a:rPr b="0" i="0" lang="en-US" sz="2800" u="none" cap="none" strike="noStrike">
                <a:solidFill>
                  <a:srgbClr val="FF9900"/>
                </a:solidFill>
                <a:latin typeface="Calibri"/>
                <a:ea typeface="Calibri"/>
                <a:cs typeface="Calibri"/>
                <a:sym typeface="Calibri"/>
              </a:rPr>
              <a:t>Jedes Riechen an Kampfer </a:t>
            </a:r>
            <a:r>
              <a:rPr b="0" i="0" lang="en-US" sz="2800" u="sng" cap="none" strike="noStrike">
                <a:solidFill>
                  <a:srgbClr val="FF9900"/>
                </a:solidFill>
                <a:latin typeface="Calibri"/>
                <a:ea typeface="Calibri"/>
                <a:cs typeface="Calibri"/>
                <a:sym typeface="Calibri"/>
              </a:rPr>
              <a:t>stärkt</a:t>
            </a:r>
            <a:r>
              <a:rPr b="0" i="0" lang="en-US" sz="2800" u="none" cap="none" strike="noStrike">
                <a:solidFill>
                  <a:srgbClr val="FF9900"/>
                </a:solidFill>
                <a:latin typeface="Calibri"/>
                <a:ea typeface="Calibri"/>
                <a:cs typeface="Calibri"/>
                <a:sym typeface="Calibri"/>
              </a:rPr>
              <a:t> ihr Immunsystem.</a:t>
            </a:r>
          </a:p>
        </p:txBody>
      </p:sp>
      <p:sp>
        <p:nvSpPr>
          <p:cNvPr id="460" name="Shape 460"/>
          <p:cNvSpPr txBox="1"/>
          <p:nvPr>
            <p:ph idx="1" type="body"/>
          </p:nvPr>
        </p:nvSpPr>
        <p:spPr>
          <a:xfrm>
            <a:off x="4932362" y="4762500"/>
            <a:ext cx="3673475" cy="4190999"/>
          </a:xfrm>
          <a:prstGeom prst="rect">
            <a:avLst/>
          </a:prstGeom>
          <a:noFill/>
          <a:ln>
            <a:noFill/>
          </a:ln>
        </p:spPr>
        <p:txBody>
          <a:bodyPr anchorCtr="0" anchor="t" bIns="45700" lIns="91425" rIns="91425" tIns="45700">
            <a:noAutofit/>
          </a:bodyPr>
          <a:lstStyle/>
          <a:p>
            <a:pPr indent="-342900" lvl="0" marL="342900" marR="0" rtl="0" algn="l">
              <a:lnSpc>
                <a:spcPct val="100000"/>
              </a:lnSpc>
              <a:spcBef>
                <a:spcPts val="0"/>
              </a:spcBef>
              <a:spcAft>
                <a:spcPts val="0"/>
              </a:spcAft>
              <a:buClr>
                <a:srgbClr val="0082A5"/>
              </a:buClr>
              <a:buSzPct val="100000"/>
              <a:buFont typeface="Arial"/>
              <a:buChar char="•"/>
            </a:pPr>
            <a:r>
              <a:rPr b="0" i="0" lang="en-US" sz="2800" u="none" cap="none" strike="noStrike">
                <a:solidFill>
                  <a:srgbClr val="0082A5"/>
                </a:solidFill>
                <a:latin typeface="Calibri"/>
                <a:ea typeface="Calibri"/>
                <a:cs typeface="Calibri"/>
                <a:sym typeface="Calibri"/>
              </a:rPr>
              <a:t>Jedes Riechen an Kampfer </a:t>
            </a:r>
            <a:r>
              <a:rPr b="0" i="0" lang="en-US" sz="2800" u="sng" cap="none" strike="noStrike">
                <a:solidFill>
                  <a:srgbClr val="0082A5"/>
                </a:solidFill>
                <a:latin typeface="Calibri"/>
                <a:ea typeface="Calibri"/>
                <a:cs typeface="Calibri"/>
                <a:sym typeface="Calibri"/>
              </a:rPr>
              <a:t>schwächt </a:t>
            </a:r>
            <a:r>
              <a:rPr b="0" i="0" lang="en-US" sz="2800" u="none" cap="none" strike="noStrike">
                <a:solidFill>
                  <a:srgbClr val="0082A5"/>
                </a:solidFill>
                <a:latin typeface="Calibri"/>
                <a:ea typeface="Calibri"/>
                <a:cs typeface="Calibri"/>
                <a:sym typeface="Calibri"/>
              </a:rPr>
              <a:t>ihr Immunsystem.</a:t>
            </a:r>
          </a:p>
        </p:txBody>
      </p:sp>
      <p:sp>
        <p:nvSpPr>
          <p:cNvPr id="461" name="Shape 461"/>
          <p:cNvSpPr txBox="1"/>
          <p:nvPr/>
        </p:nvSpPr>
        <p:spPr>
          <a:xfrm>
            <a:off x="323850" y="1557337"/>
            <a:ext cx="7848599" cy="2014536"/>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Calibri"/>
              <a:buNone/>
            </a:pPr>
            <a:r>
              <a:rPr b="0" i="0" lang="en-US" sz="2800" u="none">
                <a:solidFill>
                  <a:schemeClr val="dk1"/>
                </a:solidFill>
                <a:latin typeface="Calibri"/>
                <a:ea typeface="Calibri"/>
                <a:cs typeface="Calibri"/>
                <a:sym typeface="Calibri"/>
              </a:rPr>
              <a:t>Nach einer Weile werden die Spritzen in beiden Gruppen abgesetzt.</a:t>
            </a:r>
          </a:p>
          <a:p>
            <a:pPr indent="0" lvl="0" marL="0" marR="0" rtl="0" algn="ctr">
              <a:lnSpc>
                <a:spcPct val="100000"/>
              </a:lnSpc>
              <a:spcBef>
                <a:spcPts val="1400"/>
              </a:spcBef>
              <a:spcAft>
                <a:spcPts val="0"/>
              </a:spcAft>
              <a:buClr>
                <a:schemeClr val="dk1"/>
              </a:buClr>
              <a:buSzPct val="25000"/>
              <a:buFont typeface="Calibri"/>
              <a:buNone/>
            </a:pPr>
            <a:r>
              <a:rPr b="0" i="0" lang="en-US" sz="2800" u="none">
                <a:solidFill>
                  <a:schemeClr val="dk1"/>
                </a:solidFill>
                <a:latin typeface="Calibri"/>
                <a:ea typeface="Calibri"/>
                <a:cs typeface="Calibri"/>
                <a:sym typeface="Calibri"/>
              </a:rPr>
              <a:t>Aber beide Mäusegruppen riechen immer noch an Kampfer.</a:t>
            </a:r>
          </a:p>
        </p:txBody>
      </p:sp>
      <p:pic>
        <p:nvPicPr>
          <p:cNvPr descr="j0343365" id="462" name="Shape 462"/>
          <p:cNvPicPr preferRelativeResize="0"/>
          <p:nvPr/>
        </p:nvPicPr>
        <p:blipFill rotWithShape="1">
          <a:blip r:embed="rId3">
            <a:alphaModFix/>
          </a:blip>
          <a:srcRect b="0" l="0" r="0" t="0"/>
          <a:stretch/>
        </p:blipFill>
        <p:spPr>
          <a:xfrm>
            <a:off x="1763711" y="3357562"/>
            <a:ext cx="1506537" cy="1511299"/>
          </a:xfrm>
          <a:prstGeom prst="rect">
            <a:avLst/>
          </a:prstGeom>
          <a:noFill/>
          <a:ln>
            <a:noFill/>
          </a:ln>
        </p:spPr>
      </p:pic>
      <p:pic>
        <p:nvPicPr>
          <p:cNvPr descr="j0345794" id="463" name="Shape 463"/>
          <p:cNvPicPr preferRelativeResize="0"/>
          <p:nvPr/>
        </p:nvPicPr>
        <p:blipFill rotWithShape="1">
          <a:blip r:embed="rId4">
            <a:alphaModFix/>
          </a:blip>
          <a:srcRect b="0" l="0" r="0" t="0"/>
          <a:stretch/>
        </p:blipFill>
        <p:spPr>
          <a:xfrm>
            <a:off x="6011862" y="3500437"/>
            <a:ext cx="1800225" cy="1211261"/>
          </a:xfrm>
          <a:prstGeom prst="rect">
            <a:avLst/>
          </a:prstGeom>
          <a:noFill/>
          <a:ln>
            <a:noFill/>
          </a:ln>
        </p:spPr>
      </p:pic>
      <p:sp>
        <p:nvSpPr>
          <p:cNvPr id="464" name="Shape 464"/>
          <p:cNvSpPr txBox="1"/>
          <p:nvPr/>
        </p:nvSpPr>
        <p:spPr>
          <a:xfrm>
            <a:off x="900112" y="6165850"/>
            <a:ext cx="2592387" cy="30479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Calibri"/>
              <a:buNone/>
            </a:pPr>
            <a:r>
              <a:rPr b="0" i="0" lang="en-US" sz="1400" u="none">
                <a:solidFill>
                  <a:schemeClr val="dk1"/>
                </a:solidFill>
                <a:latin typeface="Calibri"/>
                <a:ea typeface="Calibri"/>
                <a:cs typeface="Calibri"/>
                <a:sym typeface="Calibri"/>
              </a:rPr>
              <a:t>Versuch nach Hartmut Göbel</a:t>
            </a: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458"/>
                                        </p:tgtEl>
                                        <p:attrNameLst>
                                          <p:attrName>style.visibility</p:attrName>
                                        </p:attrNameLst>
                                      </p:cBhvr>
                                      <p:to>
                                        <p:strVal val="visible"/>
                                      </p:to>
                                    </p:set>
                                    <p:anim calcmode="lin" valueType="num">
                                      <p:cBhvr additive="base">
                                        <p:cTn dur="500"/>
                                        <p:tgtEl>
                                          <p:spTgt spid="45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1">
                                            <p:txEl>
                                              <p:pRg end="0" st="0"/>
                                            </p:txEl>
                                          </p:spTgt>
                                        </p:tgtEl>
                                        <p:attrNameLst>
                                          <p:attrName>style.visibility</p:attrName>
                                        </p:attrNameLst>
                                      </p:cBhvr>
                                      <p:to>
                                        <p:strVal val="visible"/>
                                      </p:to>
                                    </p:set>
                                    <p:animEffect filter="fade" transition="in">
                                      <p:cBhvr>
                                        <p:cTn dur="2000"/>
                                        <p:tgtEl>
                                          <p:spTgt spid="46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1">
                                            <p:txEl>
                                              <p:pRg end="1" st="1"/>
                                            </p:txEl>
                                          </p:spTgt>
                                        </p:tgtEl>
                                        <p:attrNameLst>
                                          <p:attrName>style.visibility</p:attrName>
                                        </p:attrNameLst>
                                      </p:cBhvr>
                                      <p:to>
                                        <p:strVal val="visible"/>
                                      </p:to>
                                    </p:set>
                                    <p:animEffect filter="fade" transition="in">
                                      <p:cBhvr>
                                        <p:cTn dur="2000"/>
                                        <p:tgtEl>
                                          <p:spTgt spid="46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
                                        </p:tgtEl>
                                        <p:attrNameLst>
                                          <p:attrName>style.visibility</p:attrName>
                                        </p:attrNameLst>
                                      </p:cBhvr>
                                      <p:to>
                                        <p:strVal val="visible"/>
                                      </p:to>
                                    </p:set>
                                    <p:animEffect filter="fade" transition="in">
                                      <p:cBhvr>
                                        <p:cTn dur="500"/>
                                        <p:tgtEl>
                                          <p:spTgt spid="4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3"/>
                                        </p:tgtEl>
                                        <p:attrNameLst>
                                          <p:attrName>style.visibility</p:attrName>
                                        </p:attrNameLst>
                                      </p:cBhvr>
                                      <p:to>
                                        <p:strVal val="visible"/>
                                      </p:to>
                                    </p:set>
                                    <p:animEffect filter="fade" transition="in">
                                      <p:cBhvr>
                                        <p:cTn dur="500"/>
                                        <p:tgtEl>
                                          <p:spTgt spid="4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59">
                                            <p:txEl>
                                              <p:pRg end="0" st="0"/>
                                            </p:txEl>
                                          </p:spTgt>
                                        </p:tgtEl>
                                        <p:attrNameLst>
                                          <p:attrName>style.visibility</p:attrName>
                                        </p:attrNameLst>
                                      </p:cBhvr>
                                      <p:to>
                                        <p:strVal val="visible"/>
                                      </p:to>
                                    </p:set>
                                    <p:anim calcmode="lin" valueType="num">
                                      <p:cBhvr additive="base">
                                        <p:cTn dur="500"/>
                                        <p:tgtEl>
                                          <p:spTgt spid="459">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60">
                                            <p:txEl>
                                              <p:pRg end="0" st="0"/>
                                            </p:txEl>
                                          </p:spTgt>
                                        </p:tgtEl>
                                        <p:attrNameLst>
                                          <p:attrName>style.visibility</p:attrName>
                                        </p:attrNameLst>
                                      </p:cBhvr>
                                      <p:to>
                                        <p:strVal val="visible"/>
                                      </p:to>
                                    </p:set>
                                    <p:anim calcmode="lin" valueType="num">
                                      <p:cBhvr additive="base">
                                        <p:cTn dur="500"/>
                                        <p:tgtEl>
                                          <p:spTgt spid="460">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8" name="Shape 468"/>
        <p:cNvGrpSpPr/>
        <p:nvPr/>
      </p:nvGrpSpPr>
      <p:grpSpPr>
        <a:xfrm>
          <a:off x="0" y="0"/>
          <a:ext cx="0" cy="0"/>
          <a:chOff x="0" y="0"/>
          <a:chExt cx="0" cy="0"/>
        </a:xfrm>
      </p:grpSpPr>
      <p:sp>
        <p:nvSpPr>
          <p:cNvPr id="469" name="Shape 469"/>
          <p:cNvSpPr txBox="1"/>
          <p:nvPr>
            <p:ph type="title"/>
          </p:nvPr>
        </p:nvSpPr>
        <p:spPr>
          <a:xfrm>
            <a:off x="457200" y="277812"/>
            <a:ext cx="8229600" cy="1139825"/>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1"/>
              </a:buClr>
              <a:buSzPct val="25000"/>
              <a:buFont typeface="Calibri"/>
              <a:buNone/>
            </a:pPr>
            <a:r>
              <a:rPr b="0" i="0" lang="en-US" sz="4400" u="none" cap="none" strike="noStrike">
                <a:solidFill>
                  <a:schemeClr val="dk1"/>
                </a:solidFill>
                <a:latin typeface="Calibri"/>
                <a:ea typeface="Calibri"/>
                <a:cs typeface="Calibri"/>
                <a:sym typeface="Calibri"/>
              </a:rPr>
              <a:t>Stammzellen</a:t>
            </a:r>
          </a:p>
        </p:txBody>
      </p:sp>
      <p:pic>
        <p:nvPicPr>
          <p:cNvPr descr="2009_0605Epigenetic0006" id="470" name="Shape 470"/>
          <p:cNvPicPr preferRelativeResize="0"/>
          <p:nvPr>
            <p:ph idx="1" type="body"/>
          </p:nvPr>
        </p:nvPicPr>
        <p:blipFill rotWithShape="1">
          <a:blip r:embed="rId3">
            <a:alphaModFix/>
          </a:blip>
          <a:srcRect b="0" l="0" r="0" t="0"/>
          <a:stretch/>
        </p:blipFill>
        <p:spPr>
          <a:xfrm>
            <a:off x="2916236" y="1052512"/>
            <a:ext cx="3527424" cy="2646362"/>
          </a:xfrm>
          <a:prstGeom prst="rect">
            <a:avLst/>
          </a:prstGeom>
          <a:noFill/>
          <a:ln>
            <a:noFill/>
          </a:ln>
        </p:spPr>
      </p:pic>
      <p:sp>
        <p:nvSpPr>
          <p:cNvPr id="471" name="Shape 471"/>
          <p:cNvSpPr txBox="1"/>
          <p:nvPr>
            <p:ph idx="1" type="body"/>
          </p:nvPr>
        </p:nvSpPr>
        <p:spPr>
          <a:xfrm>
            <a:off x="468312" y="3644900"/>
            <a:ext cx="8229600" cy="2187574"/>
          </a:xfrm>
          <a:prstGeom prst="rect">
            <a:avLst/>
          </a:prstGeom>
          <a:noFill/>
          <a:ln>
            <a:noFill/>
          </a:ln>
        </p:spPr>
        <p:txBody>
          <a:bodyPr anchorCtr="0" anchor="t" bIns="45700" lIns="91425" rIns="91425" tIns="45700">
            <a:noAutofit/>
          </a:bodyPr>
          <a:lstStyle/>
          <a:p>
            <a:pPr indent="-342900" lvl="0" marL="342900" marR="0" rtl="0" algn="l">
              <a:lnSpc>
                <a:spcPct val="90000"/>
              </a:lnSpc>
              <a:spcBef>
                <a:spcPts val="0"/>
              </a:spcBef>
              <a:spcAft>
                <a:spcPts val="0"/>
              </a:spcAft>
              <a:buClr>
                <a:schemeClr val="dk1"/>
              </a:buClr>
              <a:buSzPct val="100000"/>
              <a:buFont typeface="Arial"/>
              <a:buChar char="•"/>
            </a:pPr>
            <a:r>
              <a:rPr b="0" i="0" lang="en-US" sz="2400" u="none" cap="none" strike="noStrike">
                <a:solidFill>
                  <a:schemeClr val="dk1"/>
                </a:solidFill>
                <a:latin typeface="Calibri"/>
                <a:ea typeface="Calibri"/>
                <a:cs typeface="Calibri"/>
                <a:sym typeface="Calibri"/>
              </a:rPr>
              <a:t>Wenn ich absolut identische Stammzellen nehme, und sie in ein anderes Umfeld bringe, dann entwickeln sie andere Eigenschaften.</a:t>
            </a:r>
          </a:p>
          <a:p>
            <a:pPr indent="-342900" lvl="0" marL="342900" marR="0" rtl="0" algn="l">
              <a:lnSpc>
                <a:spcPct val="90000"/>
              </a:lnSpc>
              <a:spcBef>
                <a:spcPts val="480"/>
              </a:spcBef>
              <a:spcAft>
                <a:spcPts val="0"/>
              </a:spcAft>
              <a:buClr>
                <a:schemeClr val="dk1"/>
              </a:buClr>
              <a:buSzPct val="100000"/>
              <a:buFont typeface="Arial"/>
              <a:buChar char="•"/>
            </a:pPr>
            <a:r>
              <a:rPr b="0" i="0" lang="en-US" sz="2400" u="none" cap="none" strike="noStrike">
                <a:solidFill>
                  <a:schemeClr val="dk1"/>
                </a:solidFill>
                <a:latin typeface="Calibri"/>
                <a:ea typeface="Calibri"/>
                <a:cs typeface="Calibri"/>
                <a:sym typeface="Calibri"/>
              </a:rPr>
              <a:t>Oder anders ausgedrückt: das Umfeld (= Feld, = elektrisches Feld, = Energie, also z.B. </a:t>
            </a:r>
            <a:r>
              <a:rPr b="0" i="0" lang="en-US" sz="2400" u="none" cap="none" strike="noStrike">
                <a:solidFill>
                  <a:srgbClr val="FF0000"/>
                </a:solidFill>
                <a:latin typeface="Calibri"/>
                <a:ea typeface="Calibri"/>
                <a:cs typeface="Calibri"/>
                <a:sym typeface="Calibri"/>
              </a:rPr>
              <a:t>Gedankenenergie!</a:t>
            </a:r>
            <a:r>
              <a:rPr b="0" i="0" lang="en-US" sz="2400" u="none" cap="none" strike="noStrike">
                <a:solidFill>
                  <a:schemeClr val="dk1"/>
                </a:solidFill>
                <a:latin typeface="Calibri"/>
                <a:ea typeface="Calibri"/>
                <a:cs typeface="Calibri"/>
                <a:sym typeface="Calibri"/>
              </a:rPr>
              <a:t>) bestimmt, wie eine Zelle sich entwickelt, nicht nur die Gene.</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9"/>
                                        </p:tgtEl>
                                        <p:attrNameLst>
                                          <p:attrName>style.visibility</p:attrName>
                                        </p:attrNameLst>
                                      </p:cBhvr>
                                      <p:to>
                                        <p:strVal val="visible"/>
                                      </p:to>
                                    </p:set>
                                    <p:animEffect filter="fade" transition="in">
                                      <p:cBhvr>
                                        <p:cTn dur="500"/>
                                        <p:tgtEl>
                                          <p:spTgt spid="469"/>
                                        </p:tgtEl>
                                      </p:cBhvr>
                                    </p:animEffect>
                                  </p:childTnLst>
                                </p:cTn>
                              </p:par>
                              <p:par>
                                <p:cTn fill="hold" nodeType="withEffect" presetClass="entr" presetID="10" presetSubtype="0">
                                  <p:stCondLst>
                                    <p:cond delay="0"/>
                                  </p:stCondLst>
                                  <p:childTnLst>
                                    <p:set>
                                      <p:cBhvr>
                                        <p:cTn dur="1" fill="hold">
                                          <p:stCondLst>
                                            <p:cond delay="0"/>
                                          </p:stCondLst>
                                        </p:cTn>
                                        <p:tgtEl>
                                          <p:spTgt spid="470"/>
                                        </p:tgtEl>
                                        <p:attrNameLst>
                                          <p:attrName>style.visibility</p:attrName>
                                        </p:attrNameLst>
                                      </p:cBhvr>
                                      <p:to>
                                        <p:strVal val="visible"/>
                                      </p:to>
                                    </p:set>
                                    <p:animEffect filter="fade" transition="in">
                                      <p:cBhvr>
                                        <p:cTn dur="500"/>
                                        <p:tgtEl>
                                          <p:spTgt spid="4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1">
                                            <p:txEl>
                                              <p:pRg end="0" st="0"/>
                                            </p:txEl>
                                          </p:spTgt>
                                        </p:tgtEl>
                                        <p:attrNameLst>
                                          <p:attrName>style.visibility</p:attrName>
                                        </p:attrNameLst>
                                      </p:cBhvr>
                                      <p:to>
                                        <p:strVal val="visible"/>
                                      </p:to>
                                    </p:set>
                                    <p:animEffect filter="fade" transition="in">
                                      <p:cBhvr>
                                        <p:cTn dur="1000"/>
                                        <p:tgtEl>
                                          <p:spTgt spid="47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1">
                                            <p:txEl>
                                              <p:pRg end="1" st="1"/>
                                            </p:txEl>
                                          </p:spTgt>
                                        </p:tgtEl>
                                        <p:attrNameLst>
                                          <p:attrName>style.visibility</p:attrName>
                                        </p:attrNameLst>
                                      </p:cBhvr>
                                      <p:to>
                                        <p:strVal val="visible"/>
                                      </p:to>
                                    </p:set>
                                    <p:animEffect filter="fade" transition="in">
                                      <p:cBhvr>
                                        <p:cTn dur="1000"/>
                                        <p:tgtEl>
                                          <p:spTgt spid="471">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5" name="Shape 475"/>
        <p:cNvGrpSpPr/>
        <p:nvPr/>
      </p:nvGrpSpPr>
      <p:grpSpPr>
        <a:xfrm>
          <a:off x="0" y="0"/>
          <a:ext cx="0" cy="0"/>
          <a:chOff x="0" y="0"/>
          <a:chExt cx="0" cy="0"/>
        </a:xfrm>
      </p:grpSpPr>
      <p:sp>
        <p:nvSpPr>
          <p:cNvPr id="476" name="Shape 476"/>
          <p:cNvSpPr txBox="1"/>
          <p:nvPr>
            <p:ph type="title"/>
          </p:nvPr>
        </p:nvSpPr>
        <p:spPr>
          <a:xfrm>
            <a:off x="457200" y="277812"/>
            <a:ext cx="8229600" cy="1139825"/>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1"/>
              </a:buClr>
              <a:buSzPct val="25000"/>
              <a:buFont typeface="Calibri"/>
              <a:buNone/>
            </a:pPr>
            <a:r>
              <a:rPr b="0" i="0" lang="en-US" sz="4400" u="none" cap="none" strike="noStrike">
                <a:solidFill>
                  <a:schemeClr val="dk1"/>
                </a:solidFill>
                <a:latin typeface="Calibri"/>
                <a:ea typeface="Calibri"/>
                <a:cs typeface="Calibri"/>
                <a:sym typeface="Calibri"/>
              </a:rPr>
              <a:t>Der Geist verändert die Gene</a:t>
            </a:r>
            <a:br>
              <a:rPr b="0" i="0" lang="en-US" sz="4400" u="none" cap="none" strike="noStrike">
                <a:solidFill>
                  <a:schemeClr val="dk1"/>
                </a:solidFill>
                <a:latin typeface="Calibri"/>
                <a:ea typeface="Calibri"/>
                <a:cs typeface="Calibri"/>
                <a:sym typeface="Calibri"/>
              </a:rPr>
            </a:br>
            <a:r>
              <a:rPr b="1" i="0" lang="en-US" sz="2400" u="none" cap="none" strike="noStrike">
                <a:solidFill>
                  <a:schemeClr val="dk1"/>
                </a:solidFill>
                <a:latin typeface="Calibri"/>
                <a:ea typeface="Calibri"/>
                <a:cs typeface="Calibri"/>
                <a:sym typeface="Calibri"/>
              </a:rPr>
              <a:t>(Das Bewusstsein, die Wahrnehmung von Signalen)</a:t>
            </a:r>
          </a:p>
        </p:txBody>
      </p:sp>
      <p:sp>
        <p:nvSpPr>
          <p:cNvPr id="477" name="Shape 477"/>
          <p:cNvSpPr txBox="1"/>
          <p:nvPr>
            <p:ph idx="1" type="body"/>
          </p:nvPr>
        </p:nvSpPr>
        <p:spPr>
          <a:xfrm>
            <a:off x="395287" y="1484312"/>
            <a:ext cx="4038599" cy="4530724"/>
          </a:xfrm>
          <a:prstGeom prst="rect">
            <a:avLst/>
          </a:prstGeom>
          <a:noFill/>
          <a:ln>
            <a:noFill/>
          </a:ln>
        </p:spPr>
        <p:txBody>
          <a:bodyPr anchorCtr="0" anchor="t" bIns="45700" lIns="91425" rIns="91425" tIns="45700">
            <a:noAutofit/>
          </a:bodyPr>
          <a:lstStyle/>
          <a:p>
            <a:pPr indent="-342900" lvl="0" marL="342900" marR="0" rtl="0" algn="l">
              <a:lnSpc>
                <a:spcPct val="90000"/>
              </a:lnSpc>
              <a:spcBef>
                <a:spcPts val="0"/>
              </a:spcBef>
              <a:spcAft>
                <a:spcPts val="0"/>
              </a:spcAft>
              <a:buClr>
                <a:schemeClr val="dk1"/>
              </a:buClr>
              <a:buSzPct val="25000"/>
              <a:buFont typeface="Arial"/>
              <a:buNone/>
            </a:pPr>
            <a:r>
              <a:rPr b="0" i="0" lang="en-US" sz="2400" u="none" cap="none" strike="noStrike">
                <a:solidFill>
                  <a:schemeClr val="dk1"/>
                </a:solidFill>
                <a:latin typeface="Calibri"/>
                <a:ea typeface="Calibri"/>
                <a:cs typeface="Calibri"/>
                <a:sym typeface="Calibri"/>
              </a:rPr>
              <a:t>Ein mutiertes Gen kann mit einem Signal an- oder ausgeschaltet werden.</a:t>
            </a:r>
          </a:p>
          <a:p>
            <a:pPr indent="-342900" lvl="0" marL="342900" marR="0" rtl="0" algn="l">
              <a:lnSpc>
                <a:spcPct val="90000"/>
              </a:lnSpc>
              <a:spcBef>
                <a:spcPts val="240"/>
              </a:spcBef>
              <a:spcAft>
                <a:spcPts val="0"/>
              </a:spcAft>
              <a:buClr>
                <a:schemeClr val="dk1"/>
              </a:buClr>
              <a:buSzPct val="25000"/>
              <a:buFont typeface="Arial"/>
              <a:buNone/>
            </a:pPr>
            <a:r>
              <a:rPr b="0" i="0" lang="en-US" sz="1200" u="none" cap="none" strike="noStrike">
                <a:solidFill>
                  <a:schemeClr val="dk1"/>
                </a:solidFill>
                <a:latin typeface="Calibri"/>
                <a:ea typeface="Calibri"/>
                <a:cs typeface="Calibri"/>
                <a:sym typeface="Calibri"/>
              </a:rPr>
              <a:t>(Signal in unserem Fall: Kombination von Folsäure, Vitamin B12 = Cobalamin, und Cholin)(Aber auch Gedanken sind Signale!!!)</a:t>
            </a:r>
          </a:p>
          <a:p>
            <a:pPr indent="-342900" lvl="0" marL="342900" marR="0" rtl="0" algn="l">
              <a:lnSpc>
                <a:spcPct val="90000"/>
              </a:lnSpc>
              <a:spcBef>
                <a:spcPts val="240"/>
              </a:spcBef>
              <a:spcAft>
                <a:spcPts val="0"/>
              </a:spcAft>
              <a:buClr>
                <a:schemeClr val="dk1"/>
              </a:buClr>
              <a:buSzPct val="25000"/>
              <a:buFont typeface="Arial"/>
              <a:buNone/>
            </a:pPr>
            <a:r>
              <a:t/>
            </a:r>
            <a:endParaRPr b="0" i="0" sz="1200" u="none" cap="none" strike="noStrike">
              <a:solidFill>
                <a:schemeClr val="dk1"/>
              </a:solidFill>
              <a:latin typeface="Calibri"/>
              <a:ea typeface="Calibri"/>
              <a:cs typeface="Calibri"/>
              <a:sym typeface="Calibri"/>
            </a:endParaRPr>
          </a:p>
          <a:p>
            <a:pPr indent="-342900" lvl="0" marL="342900" marR="0" rtl="0" algn="l">
              <a:lnSpc>
                <a:spcPct val="90000"/>
              </a:lnSpc>
              <a:spcBef>
                <a:spcPts val="720"/>
              </a:spcBef>
              <a:spcAft>
                <a:spcPts val="0"/>
              </a:spcAft>
              <a:buClr>
                <a:schemeClr val="dk1"/>
              </a:buClr>
              <a:buSzPct val="25000"/>
              <a:buFont typeface="Arial"/>
              <a:buNone/>
            </a:pPr>
            <a:r>
              <a:rPr b="1" i="0" lang="en-US" sz="3600" u="none" cap="none" strike="noStrike">
                <a:solidFill>
                  <a:schemeClr val="dk1"/>
                </a:solidFill>
                <a:latin typeface="Calibri"/>
                <a:ea typeface="Calibri"/>
                <a:cs typeface="Calibri"/>
                <a:sym typeface="Calibri"/>
              </a:rPr>
              <a:t>Was ihr wahrnehmt, steuert euer Leben, auch das biologische!!!</a:t>
            </a:r>
          </a:p>
          <a:p>
            <a:pPr indent="-342900" lvl="0" marL="342900" marR="0" rtl="0" algn="l">
              <a:spcBef>
                <a:spcPts val="720"/>
              </a:spcBef>
              <a:spcAft>
                <a:spcPts val="0"/>
              </a:spcAft>
              <a:buClr>
                <a:schemeClr val="dk1"/>
              </a:buClr>
              <a:buSzPct val="100000"/>
              <a:buFont typeface="Arial"/>
              <a:buNone/>
            </a:pPr>
            <a:r>
              <a:t/>
            </a:r>
            <a:endParaRPr b="1" i="0" sz="3600" u="none" cap="none" strike="noStrike">
              <a:solidFill>
                <a:schemeClr val="dk1"/>
              </a:solidFill>
              <a:latin typeface="Calibri"/>
              <a:ea typeface="Calibri"/>
              <a:cs typeface="Calibri"/>
              <a:sym typeface="Calibri"/>
            </a:endParaRPr>
          </a:p>
        </p:txBody>
      </p:sp>
      <p:pic>
        <p:nvPicPr>
          <p:cNvPr descr="PDVD_000" id="478" name="Shape 478"/>
          <p:cNvPicPr preferRelativeResize="0"/>
          <p:nvPr>
            <p:ph idx="1" type="body"/>
          </p:nvPr>
        </p:nvPicPr>
        <p:blipFill rotWithShape="1">
          <a:blip r:embed="rId3">
            <a:alphaModFix/>
          </a:blip>
          <a:srcRect b="0" l="0" r="0" t="0"/>
          <a:stretch/>
        </p:blipFill>
        <p:spPr>
          <a:xfrm>
            <a:off x="4356100" y="1773236"/>
            <a:ext cx="4932362" cy="3944936"/>
          </a:xfrm>
          <a:prstGeom prst="rect">
            <a:avLst/>
          </a:prstGeom>
          <a:noFill/>
          <a:ln>
            <a:noFill/>
          </a:ln>
        </p:spPr>
      </p:pic>
      <p:sp>
        <p:nvSpPr>
          <p:cNvPr id="479" name="Shape 479"/>
          <p:cNvSpPr txBox="1"/>
          <p:nvPr/>
        </p:nvSpPr>
        <p:spPr>
          <a:xfrm>
            <a:off x="539750" y="6092825"/>
            <a:ext cx="2424112" cy="277811"/>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1200" u="none">
                <a:solidFill>
                  <a:schemeClr val="dk1"/>
                </a:solidFill>
                <a:latin typeface="Calibri"/>
                <a:ea typeface="Calibri"/>
                <a:cs typeface="Calibri"/>
                <a:sym typeface="Calibri"/>
              </a:rPr>
              <a:t>Aus Bruce Lipton: Intelligente Zellen</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6"/>
                                        </p:tgtEl>
                                        <p:attrNameLst>
                                          <p:attrName>style.visibility</p:attrName>
                                        </p:attrNameLst>
                                      </p:cBhvr>
                                      <p:to>
                                        <p:strVal val="visible"/>
                                      </p:to>
                                    </p:set>
                                    <p:animEffect filter="fade" transition="in">
                                      <p:cBhvr>
                                        <p:cTn dur="500"/>
                                        <p:tgtEl>
                                          <p:spTgt spid="4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8"/>
                                        </p:tgtEl>
                                        <p:attrNameLst>
                                          <p:attrName>style.visibility</p:attrName>
                                        </p:attrNameLst>
                                      </p:cBhvr>
                                      <p:to>
                                        <p:strVal val="visible"/>
                                      </p:to>
                                    </p:set>
                                    <p:animEffect filter="fade" transition="in">
                                      <p:cBhvr>
                                        <p:cTn dur="500"/>
                                        <p:tgtEl>
                                          <p:spTgt spid="4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7">
                                            <p:txEl>
                                              <p:pRg end="0" st="0"/>
                                            </p:txEl>
                                          </p:spTgt>
                                        </p:tgtEl>
                                        <p:attrNameLst>
                                          <p:attrName>style.visibility</p:attrName>
                                        </p:attrNameLst>
                                      </p:cBhvr>
                                      <p:to>
                                        <p:strVal val="visible"/>
                                      </p:to>
                                    </p:set>
                                    <p:animEffect filter="fade" transition="in">
                                      <p:cBhvr>
                                        <p:cTn dur="500"/>
                                        <p:tgtEl>
                                          <p:spTgt spid="47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7">
                                            <p:txEl>
                                              <p:pRg end="1" st="1"/>
                                            </p:txEl>
                                          </p:spTgt>
                                        </p:tgtEl>
                                        <p:attrNameLst>
                                          <p:attrName>style.visibility</p:attrName>
                                        </p:attrNameLst>
                                      </p:cBhvr>
                                      <p:to>
                                        <p:strVal val="visible"/>
                                      </p:to>
                                    </p:set>
                                    <p:animEffect filter="fade" transition="in">
                                      <p:cBhvr>
                                        <p:cTn dur="500"/>
                                        <p:tgtEl>
                                          <p:spTgt spid="47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7">
                                            <p:txEl>
                                              <p:pRg end="2" st="2"/>
                                            </p:txEl>
                                          </p:spTgt>
                                        </p:tgtEl>
                                        <p:attrNameLst>
                                          <p:attrName>style.visibility</p:attrName>
                                        </p:attrNameLst>
                                      </p:cBhvr>
                                      <p:to>
                                        <p:strVal val="visible"/>
                                      </p:to>
                                    </p:set>
                                    <p:animEffect filter="fade" transition="in">
                                      <p:cBhvr>
                                        <p:cTn dur="500"/>
                                        <p:tgtEl>
                                          <p:spTgt spid="47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7">
                                            <p:txEl>
                                              <p:pRg end="3" st="3"/>
                                            </p:txEl>
                                          </p:spTgt>
                                        </p:tgtEl>
                                        <p:attrNameLst>
                                          <p:attrName>style.visibility</p:attrName>
                                        </p:attrNameLst>
                                      </p:cBhvr>
                                      <p:to>
                                        <p:strVal val="visible"/>
                                      </p:to>
                                    </p:set>
                                    <p:animEffect filter="fade" transition="in">
                                      <p:cBhvr>
                                        <p:cTn dur="500"/>
                                        <p:tgtEl>
                                          <p:spTgt spid="47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7">
                                            <p:txEl>
                                              <p:pRg end="4" st="4"/>
                                            </p:txEl>
                                          </p:spTgt>
                                        </p:tgtEl>
                                        <p:attrNameLst>
                                          <p:attrName>style.visibility</p:attrName>
                                        </p:attrNameLst>
                                      </p:cBhvr>
                                      <p:to>
                                        <p:strVal val="visible"/>
                                      </p:to>
                                    </p:set>
                                    <p:animEffect filter="fade" transition="in">
                                      <p:cBhvr>
                                        <p:cTn dur="500"/>
                                        <p:tgtEl>
                                          <p:spTgt spid="47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79"/>
                                        </p:tgtEl>
                                        <p:attrNameLst>
                                          <p:attrName>style.visibility</p:attrName>
                                        </p:attrNameLst>
                                      </p:cBhvr>
                                      <p:to>
                                        <p:strVal val="visible"/>
                                      </p:to>
                                    </p:set>
                                    <p:anim calcmode="lin" valueType="num">
                                      <p:cBhvr additive="base">
                                        <p:cTn dur="500"/>
                                        <p:tgtEl>
                                          <p:spTgt spid="47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3" name="Shape 483"/>
        <p:cNvGrpSpPr/>
        <p:nvPr/>
      </p:nvGrpSpPr>
      <p:grpSpPr>
        <a:xfrm>
          <a:off x="0" y="0"/>
          <a:ext cx="0" cy="0"/>
          <a:chOff x="0" y="0"/>
          <a:chExt cx="0" cy="0"/>
        </a:xfrm>
      </p:grpSpPr>
      <p:sp>
        <p:nvSpPr>
          <p:cNvPr id="484" name="Shape 484"/>
          <p:cNvSpPr txBox="1"/>
          <p:nvPr/>
        </p:nvSpPr>
        <p:spPr>
          <a:xfrm>
            <a:off x="1042987" y="692150"/>
            <a:ext cx="3457574" cy="1477961"/>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Wenn der Zellkern einer Zelle entfernt wird, stirbt die Zelle nicht. Also kann der Zellkern nicht das Gehirn der Zelle sein, wie immer gelehrt wurde.</a:t>
            </a:r>
          </a:p>
        </p:txBody>
      </p:sp>
      <p:pic>
        <p:nvPicPr>
          <p:cNvPr descr="C:\Users\Peter\Pictures\vlcsnap-error705.png" id="485" name="Shape 485"/>
          <p:cNvPicPr preferRelativeResize="0"/>
          <p:nvPr/>
        </p:nvPicPr>
        <p:blipFill rotWithShape="1">
          <a:blip r:embed="rId3">
            <a:alphaModFix/>
          </a:blip>
          <a:srcRect b="0" l="0" r="0" t="0"/>
          <a:stretch/>
        </p:blipFill>
        <p:spPr>
          <a:xfrm>
            <a:off x="5148262" y="549275"/>
            <a:ext cx="3240087" cy="2592387"/>
          </a:xfrm>
          <a:prstGeom prst="rect">
            <a:avLst/>
          </a:prstGeom>
          <a:noFill/>
          <a:ln>
            <a:noFill/>
          </a:ln>
        </p:spPr>
      </p:pic>
      <p:sp>
        <p:nvSpPr>
          <p:cNvPr id="486" name="Shape 486"/>
          <p:cNvSpPr txBox="1"/>
          <p:nvPr/>
        </p:nvSpPr>
        <p:spPr>
          <a:xfrm>
            <a:off x="900112" y="3860800"/>
            <a:ext cx="3095625" cy="1477961"/>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Der Zellkern ist aber für die Reproduktion der Zelle verantwortlich. Also entspricht der Zellkern den Gonaden (Testikel/Ovar).</a:t>
            </a:r>
          </a:p>
        </p:txBody>
      </p:sp>
      <p:pic>
        <p:nvPicPr>
          <p:cNvPr descr="C:\Users\Peter\Pictures\vlcsnap-error709.png" id="487" name="Shape 487"/>
          <p:cNvPicPr preferRelativeResize="0"/>
          <p:nvPr/>
        </p:nvPicPr>
        <p:blipFill rotWithShape="1">
          <a:blip r:embed="rId4">
            <a:alphaModFix/>
          </a:blip>
          <a:srcRect b="0" l="0" r="0" t="0"/>
          <a:stretch/>
        </p:blipFill>
        <p:spPr>
          <a:xfrm>
            <a:off x="5219700" y="3716337"/>
            <a:ext cx="3141662" cy="2513012"/>
          </a:xfrm>
          <a:prstGeom prst="rect">
            <a:avLst/>
          </a:prstGeom>
          <a:noFill/>
          <a:ln>
            <a:noFill/>
          </a:ln>
        </p:spPr>
      </p:pic>
      <p:sp>
        <p:nvSpPr>
          <p:cNvPr id="488" name="Shape 488"/>
          <p:cNvSpPr txBox="1"/>
          <p:nvPr/>
        </p:nvSpPr>
        <p:spPr>
          <a:xfrm>
            <a:off x="539750" y="2205036"/>
            <a:ext cx="4572000" cy="1190624"/>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Um „intelligentes“ Verhalten zu zeigen, braucht die Zelle eine funktionierende Membran mit Rezeptoren. Die bilden das Gehirn u steuern die Zelle.</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4"/>
                                        </p:tgtEl>
                                        <p:attrNameLst>
                                          <p:attrName>style.visibility</p:attrName>
                                        </p:attrNameLst>
                                      </p:cBhvr>
                                      <p:to>
                                        <p:strVal val="visible"/>
                                      </p:to>
                                    </p:set>
                                    <p:animEffect filter="fade" transition="in">
                                      <p:cBhvr>
                                        <p:cTn dur="1000"/>
                                        <p:tgtEl>
                                          <p:spTgt spid="4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5"/>
                                        </p:tgtEl>
                                        <p:attrNameLst>
                                          <p:attrName>style.visibility</p:attrName>
                                        </p:attrNameLst>
                                      </p:cBhvr>
                                      <p:to>
                                        <p:strVal val="visible"/>
                                      </p:to>
                                    </p:set>
                                    <p:animEffect filter="fade" transition="in">
                                      <p:cBhvr>
                                        <p:cTn dur="1000"/>
                                        <p:tgtEl>
                                          <p:spTgt spid="4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8"/>
                                        </p:tgtEl>
                                        <p:attrNameLst>
                                          <p:attrName>style.visibility</p:attrName>
                                        </p:attrNameLst>
                                      </p:cBhvr>
                                      <p:to>
                                        <p:strVal val="visible"/>
                                      </p:to>
                                    </p:set>
                                    <p:animEffect filter="fade" transition="in">
                                      <p:cBhvr>
                                        <p:cTn dur="1000"/>
                                        <p:tgtEl>
                                          <p:spTgt spid="4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6"/>
                                        </p:tgtEl>
                                        <p:attrNameLst>
                                          <p:attrName>style.visibility</p:attrName>
                                        </p:attrNameLst>
                                      </p:cBhvr>
                                      <p:to>
                                        <p:strVal val="visible"/>
                                      </p:to>
                                    </p:set>
                                    <p:animEffect filter="fade" transition="in">
                                      <p:cBhvr>
                                        <p:cTn dur="1000"/>
                                        <p:tgtEl>
                                          <p:spTgt spid="4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7"/>
                                        </p:tgtEl>
                                        <p:attrNameLst>
                                          <p:attrName>style.visibility</p:attrName>
                                        </p:attrNameLst>
                                      </p:cBhvr>
                                      <p:to>
                                        <p:strVal val="visible"/>
                                      </p:to>
                                    </p:set>
                                    <p:animEffect filter="fade" transition="in">
                                      <p:cBhvr>
                                        <p:cTn dur="1000"/>
                                        <p:tgtEl>
                                          <p:spTgt spid="4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2" name="Shape 492"/>
        <p:cNvGrpSpPr/>
        <p:nvPr/>
      </p:nvGrpSpPr>
      <p:grpSpPr>
        <a:xfrm>
          <a:off x="0" y="0"/>
          <a:ext cx="0" cy="0"/>
          <a:chOff x="0" y="0"/>
          <a:chExt cx="0" cy="0"/>
        </a:xfrm>
      </p:grpSpPr>
      <p:sp>
        <p:nvSpPr>
          <p:cNvPr id="493" name="Shape 493"/>
          <p:cNvSpPr txBox="1"/>
          <p:nvPr/>
        </p:nvSpPr>
        <p:spPr>
          <a:xfrm>
            <a:off x="250825" y="333375"/>
            <a:ext cx="8642349" cy="3138487"/>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In der Entwicklung werden die Haut und das Nervensystem aus dem Ektoderm erschaffen. </a:t>
            </a:r>
          </a:p>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Die Haut hat Gehirnfunktion, Steuerungsfunktion. Wie bei anderen lebenden Organismen ist die Zellmembran das Gehirn.</a:t>
            </a:r>
          </a:p>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Auf ihr sitzen die Rezeptoren.</a:t>
            </a:r>
          </a:p>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Die Haut entscheidet, ob ein Signal von aussen hineinkommt- Dann sendet sie ein 2. Signal, das die Proteine steuert. Daraus entsteht  dann das Verhalten.</a:t>
            </a:r>
          </a:p>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Also: Die Haut, respektive die Rezeptoren auf der Haut empfangen ein Signal, nehmen es wahr. Dadurch wird ein Protein angeregt, welches ein Verhalten auslöst.</a:t>
            </a:r>
          </a:p>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Anders gesagt: Die Wahrnehmung steuert über Signale das Verhalten.</a:t>
            </a:r>
          </a:p>
        </p:txBody>
      </p:sp>
      <p:pic>
        <p:nvPicPr>
          <p:cNvPr descr="C:\Users\Peter\Pictures\vlcsnap-error467.png" id="494" name="Shape 494"/>
          <p:cNvPicPr preferRelativeResize="0"/>
          <p:nvPr/>
        </p:nvPicPr>
        <p:blipFill rotWithShape="1">
          <a:blip r:embed="rId3">
            <a:alphaModFix/>
          </a:blip>
          <a:srcRect b="0" l="0" r="0" t="0"/>
          <a:stretch/>
        </p:blipFill>
        <p:spPr>
          <a:xfrm>
            <a:off x="6011862" y="4005262"/>
            <a:ext cx="2987675" cy="2389186"/>
          </a:xfrm>
          <a:prstGeom prst="rect">
            <a:avLst/>
          </a:prstGeom>
          <a:noFill/>
          <a:ln>
            <a:noFill/>
          </a:ln>
        </p:spPr>
      </p:pic>
      <p:pic>
        <p:nvPicPr>
          <p:cNvPr descr="C:\Users\Peter\Pictures\vlcsnap-error958.png" id="495" name="Shape 495"/>
          <p:cNvPicPr preferRelativeResize="0"/>
          <p:nvPr/>
        </p:nvPicPr>
        <p:blipFill rotWithShape="1">
          <a:blip r:embed="rId4">
            <a:alphaModFix/>
          </a:blip>
          <a:srcRect b="0" l="0" r="0" t="0"/>
          <a:stretch/>
        </p:blipFill>
        <p:spPr>
          <a:xfrm>
            <a:off x="107950" y="4005262"/>
            <a:ext cx="2970211" cy="2376487"/>
          </a:xfrm>
          <a:prstGeom prst="rect">
            <a:avLst/>
          </a:prstGeom>
          <a:noFill/>
          <a:ln>
            <a:noFill/>
          </a:ln>
        </p:spPr>
      </p:pic>
      <p:pic>
        <p:nvPicPr>
          <p:cNvPr descr="C:\Users\Peter\Pictures\vlcsnap-error946.png" id="496" name="Shape 496"/>
          <p:cNvPicPr preferRelativeResize="0"/>
          <p:nvPr/>
        </p:nvPicPr>
        <p:blipFill rotWithShape="1">
          <a:blip r:embed="rId5">
            <a:alphaModFix/>
          </a:blip>
          <a:srcRect b="0" l="0" r="0" t="0"/>
          <a:stretch/>
        </p:blipFill>
        <p:spPr>
          <a:xfrm>
            <a:off x="2987675" y="4005262"/>
            <a:ext cx="3006724" cy="24050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xEl>
                                              <p:pRg end="0" st="0"/>
                                            </p:txEl>
                                          </p:spTgt>
                                        </p:tgtEl>
                                        <p:attrNameLst>
                                          <p:attrName>style.visibility</p:attrName>
                                        </p:attrNameLst>
                                      </p:cBhvr>
                                      <p:to>
                                        <p:strVal val="visible"/>
                                      </p:to>
                                    </p:set>
                                    <p:animEffect filter="fade" transition="in">
                                      <p:cBhvr>
                                        <p:cTn dur="500"/>
                                        <p:tgtEl>
                                          <p:spTgt spid="49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xEl>
                                              <p:pRg end="1" st="1"/>
                                            </p:txEl>
                                          </p:spTgt>
                                        </p:tgtEl>
                                        <p:attrNameLst>
                                          <p:attrName>style.visibility</p:attrName>
                                        </p:attrNameLst>
                                      </p:cBhvr>
                                      <p:to>
                                        <p:strVal val="visible"/>
                                      </p:to>
                                    </p:set>
                                    <p:animEffect filter="fade" transition="in">
                                      <p:cBhvr>
                                        <p:cTn dur="500"/>
                                        <p:tgtEl>
                                          <p:spTgt spid="49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xEl>
                                              <p:pRg end="2" st="2"/>
                                            </p:txEl>
                                          </p:spTgt>
                                        </p:tgtEl>
                                        <p:attrNameLst>
                                          <p:attrName>style.visibility</p:attrName>
                                        </p:attrNameLst>
                                      </p:cBhvr>
                                      <p:to>
                                        <p:strVal val="visible"/>
                                      </p:to>
                                    </p:set>
                                    <p:animEffect filter="fade" transition="in">
                                      <p:cBhvr>
                                        <p:cTn dur="500"/>
                                        <p:tgtEl>
                                          <p:spTgt spid="49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xEl>
                                              <p:pRg end="3" st="3"/>
                                            </p:txEl>
                                          </p:spTgt>
                                        </p:tgtEl>
                                        <p:attrNameLst>
                                          <p:attrName>style.visibility</p:attrName>
                                        </p:attrNameLst>
                                      </p:cBhvr>
                                      <p:to>
                                        <p:strVal val="visible"/>
                                      </p:to>
                                    </p:set>
                                    <p:animEffect filter="fade" transition="in">
                                      <p:cBhvr>
                                        <p:cTn dur="500"/>
                                        <p:tgtEl>
                                          <p:spTgt spid="49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xEl>
                                              <p:pRg end="4" st="4"/>
                                            </p:txEl>
                                          </p:spTgt>
                                        </p:tgtEl>
                                        <p:attrNameLst>
                                          <p:attrName>style.visibility</p:attrName>
                                        </p:attrNameLst>
                                      </p:cBhvr>
                                      <p:to>
                                        <p:strVal val="visible"/>
                                      </p:to>
                                    </p:set>
                                    <p:animEffect filter="fade" transition="in">
                                      <p:cBhvr>
                                        <p:cTn dur="500"/>
                                        <p:tgtEl>
                                          <p:spTgt spid="49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3">
                                            <p:txEl>
                                              <p:pRg end="5" st="5"/>
                                            </p:txEl>
                                          </p:spTgt>
                                        </p:tgtEl>
                                        <p:attrNameLst>
                                          <p:attrName>style.visibility</p:attrName>
                                        </p:attrNameLst>
                                      </p:cBhvr>
                                      <p:to>
                                        <p:strVal val="visible"/>
                                      </p:to>
                                    </p:set>
                                    <p:animEffect filter="fade" transition="in">
                                      <p:cBhvr>
                                        <p:cTn dur="500"/>
                                        <p:tgtEl>
                                          <p:spTgt spid="49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5"/>
                                        </p:tgtEl>
                                        <p:attrNameLst>
                                          <p:attrName>style.visibility</p:attrName>
                                        </p:attrNameLst>
                                      </p:cBhvr>
                                      <p:to>
                                        <p:strVal val="visible"/>
                                      </p:to>
                                    </p:set>
                                    <p:animEffect filter="fade" transition="in">
                                      <p:cBhvr>
                                        <p:cTn dur="500"/>
                                        <p:tgtEl>
                                          <p:spTgt spid="4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6"/>
                                        </p:tgtEl>
                                        <p:attrNameLst>
                                          <p:attrName>style.visibility</p:attrName>
                                        </p:attrNameLst>
                                      </p:cBhvr>
                                      <p:to>
                                        <p:strVal val="visible"/>
                                      </p:to>
                                    </p:set>
                                    <p:animEffect filter="fade" transition="in">
                                      <p:cBhvr>
                                        <p:cTn dur="500"/>
                                        <p:tgtEl>
                                          <p:spTgt spid="4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4"/>
                                        </p:tgtEl>
                                        <p:attrNameLst>
                                          <p:attrName>style.visibility</p:attrName>
                                        </p:attrNameLst>
                                      </p:cBhvr>
                                      <p:to>
                                        <p:strVal val="visible"/>
                                      </p:to>
                                    </p:set>
                                    <p:animEffect filter="fade" transition="in">
                                      <p:cBhvr>
                                        <p:cTn dur="500"/>
                                        <p:tgtEl>
                                          <p:spTgt spid="4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0" name="Shape 500"/>
        <p:cNvGrpSpPr/>
        <p:nvPr/>
      </p:nvGrpSpPr>
      <p:grpSpPr>
        <a:xfrm>
          <a:off x="0" y="0"/>
          <a:ext cx="0" cy="0"/>
          <a:chOff x="0" y="0"/>
          <a:chExt cx="0" cy="0"/>
        </a:xfrm>
      </p:grpSpPr>
      <p:sp>
        <p:nvSpPr>
          <p:cNvPr id="501" name="Shape 501"/>
          <p:cNvSpPr txBox="1"/>
          <p:nvPr/>
        </p:nvSpPr>
        <p:spPr>
          <a:xfrm>
            <a:off x="539750" y="620712"/>
            <a:ext cx="7056437" cy="1477961"/>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Jedes Protein hat die gleichen Eigenschaften aber anders gruppiert. Die Form des Proteins wird gegeben durch sein „Rückgrat“, das aus den 23 verschiedenen Aminosäuren besteht. Je nachdem wie die Aminosäuren am Aufbau beteiligt sind sieht das Protein in seiner Struktur aus.</a:t>
            </a:r>
          </a:p>
        </p:txBody>
      </p:sp>
      <p:sp>
        <p:nvSpPr>
          <p:cNvPr id="502" name="Shape 502"/>
          <p:cNvSpPr txBox="1"/>
          <p:nvPr/>
        </p:nvSpPr>
        <p:spPr>
          <a:xfrm>
            <a:off x="611187" y="2276475"/>
            <a:ext cx="6983412" cy="120015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1" i="0" lang="en-US" sz="1800" u="none">
                <a:solidFill>
                  <a:schemeClr val="dk1"/>
                </a:solidFill>
                <a:latin typeface="Arial"/>
                <a:ea typeface="Arial"/>
                <a:cs typeface="Arial"/>
                <a:sym typeface="Arial"/>
              </a:rPr>
              <a:t>Das Gen ist nur eine Blaupause, ein Plan</a:t>
            </a:r>
            <a:r>
              <a:rPr b="0" i="0" lang="en-US" sz="1800" u="none">
                <a:solidFill>
                  <a:schemeClr val="dk1"/>
                </a:solidFill>
                <a:latin typeface="Arial"/>
                <a:ea typeface="Arial"/>
                <a:cs typeface="Arial"/>
                <a:sym typeface="Arial"/>
              </a:rPr>
              <a:t>. Das Gen tut selbst gar nichts. Wenn ein Signal kommt – und das kommt aus einer Wahrnehmung - dann wird das Gen gelesen oder eben nicht gelesen.</a:t>
            </a:r>
          </a:p>
        </p:txBody>
      </p:sp>
      <p:sp>
        <p:nvSpPr>
          <p:cNvPr id="503" name="Shape 503"/>
          <p:cNvSpPr txBox="1"/>
          <p:nvPr/>
        </p:nvSpPr>
        <p:spPr>
          <a:xfrm>
            <a:off x="611187" y="3716337"/>
            <a:ext cx="7488236" cy="1939925"/>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1" i="0" lang="en-US" sz="2400" u="none">
                <a:solidFill>
                  <a:schemeClr val="dk1"/>
                </a:solidFill>
                <a:latin typeface="Arial"/>
                <a:ea typeface="Arial"/>
                <a:cs typeface="Arial"/>
                <a:sym typeface="Arial"/>
              </a:rPr>
              <a:t>Die Gene kontrollieren uns nicht, sondern wir kontrollieren die Gene</a:t>
            </a:r>
            <a:r>
              <a:rPr b="0" i="0" lang="en-US" sz="1800" u="none">
                <a:solidFill>
                  <a:schemeClr val="dk1"/>
                </a:solidFill>
                <a:latin typeface="Arial"/>
                <a:ea typeface="Arial"/>
                <a:cs typeface="Arial"/>
                <a:sym typeface="Arial"/>
              </a:rPr>
              <a:t>. </a:t>
            </a:r>
          </a:p>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Ich kann also mit einem defekten Gen zur Welt kommen und über die epigenetische Kontrolle kann ich doch gesund sein. Oder umgekehrt: Mein Gen kann total i.O. sein und durch epigenitsche Kontrolle kann ich Krebs oder Diabetes oder… erzeugen.</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501"/>
                                        </p:tgtEl>
                                        <p:attrNameLst>
                                          <p:attrName>style.visibility</p:attrName>
                                        </p:attrNameLst>
                                      </p:cBhvr>
                                      <p:to>
                                        <p:strVal val="visible"/>
                                      </p:to>
                                    </p:set>
                                    <p:anim calcmode="lin" valueType="num">
                                      <p:cBhvr additive="base">
                                        <p:cTn dur="500"/>
                                        <p:tgtEl>
                                          <p:spTgt spid="50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502"/>
                                        </p:tgtEl>
                                        <p:attrNameLst>
                                          <p:attrName>style.visibility</p:attrName>
                                        </p:attrNameLst>
                                      </p:cBhvr>
                                      <p:to>
                                        <p:strVal val="visible"/>
                                      </p:to>
                                    </p:set>
                                    <p:anim calcmode="lin" valueType="num">
                                      <p:cBhvr additive="base">
                                        <p:cTn dur="500"/>
                                        <p:tgtEl>
                                          <p:spTgt spid="502"/>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03"/>
                                        </p:tgtEl>
                                        <p:attrNameLst>
                                          <p:attrName>style.visibility</p:attrName>
                                        </p:attrNameLst>
                                      </p:cBhvr>
                                      <p:to>
                                        <p:strVal val="visible"/>
                                      </p:to>
                                    </p:set>
                                    <p:anim calcmode="lin" valueType="num">
                                      <p:cBhvr additive="base">
                                        <p:cTn dur="500"/>
                                        <p:tgtEl>
                                          <p:spTgt spid="50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7" name="Shape 507"/>
        <p:cNvGrpSpPr/>
        <p:nvPr/>
      </p:nvGrpSpPr>
      <p:grpSpPr>
        <a:xfrm>
          <a:off x="0" y="0"/>
          <a:ext cx="0" cy="0"/>
          <a:chOff x="0" y="0"/>
          <a:chExt cx="0" cy="0"/>
        </a:xfrm>
      </p:grpSpPr>
      <p:sp>
        <p:nvSpPr>
          <p:cNvPr id="508" name="Shape 508"/>
          <p:cNvSpPr txBox="1"/>
          <p:nvPr/>
        </p:nvSpPr>
        <p:spPr>
          <a:xfrm>
            <a:off x="179386" y="333375"/>
            <a:ext cx="8785225" cy="646112"/>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Laut Forschung (Gregg Braden, Bruce Lipton u andere) zeigt sich, dass etwa 95% von Krebs nicht durch Genschäden entsteht, sondern durch epigenetische Kontrolle.</a:t>
            </a:r>
          </a:p>
        </p:txBody>
      </p:sp>
      <p:pic>
        <p:nvPicPr>
          <p:cNvPr descr="C:\Users\Peter\Pictures\vlcsnap-error175.png" id="509" name="Shape 509"/>
          <p:cNvPicPr preferRelativeResize="0"/>
          <p:nvPr/>
        </p:nvPicPr>
        <p:blipFill rotWithShape="1">
          <a:blip r:embed="rId3">
            <a:alphaModFix/>
          </a:blip>
          <a:srcRect b="0" l="0" r="0" t="0"/>
          <a:stretch/>
        </p:blipFill>
        <p:spPr>
          <a:xfrm>
            <a:off x="179386" y="1125537"/>
            <a:ext cx="3608386" cy="2886074"/>
          </a:xfrm>
          <a:prstGeom prst="rect">
            <a:avLst/>
          </a:prstGeom>
          <a:noFill/>
          <a:ln>
            <a:noFill/>
          </a:ln>
        </p:spPr>
      </p:pic>
      <p:sp>
        <p:nvSpPr>
          <p:cNvPr id="510" name="Shape 510"/>
          <p:cNvSpPr txBox="1"/>
          <p:nvPr/>
        </p:nvSpPr>
        <p:spPr>
          <a:xfrm>
            <a:off x="4067175" y="1052512"/>
            <a:ext cx="5076825" cy="2862261"/>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Unsere Wahrnehmung steuert also unsere Gesundheit. Aber Achtung: Auch Wahrnehmung wird sozusagen vererbt. Unsere Eltern lehren uns auch gewisse Wahrnehmungen. Nur: gegenüber der Genetik hat dies den Vorteil: Wahrnehmung kann verändert werden, aber ein krankes Gen bleibt ein krankes Gen.</a:t>
            </a:r>
          </a:p>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Wahrnehmungen können richtig oder falsch sein. Ihr entscheidet selbst darüber. Also ist es korrekter zu sagen:</a:t>
            </a:r>
          </a:p>
        </p:txBody>
      </p:sp>
      <p:sp>
        <p:nvSpPr>
          <p:cNvPr id="511" name="Shape 511"/>
          <p:cNvSpPr txBox="1"/>
          <p:nvPr/>
        </p:nvSpPr>
        <p:spPr>
          <a:xfrm>
            <a:off x="4067175" y="4868862"/>
            <a:ext cx="4537074" cy="923924"/>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1" i="0" lang="en-US" sz="1800" u="none">
                <a:solidFill>
                  <a:schemeClr val="dk1"/>
                </a:solidFill>
                <a:latin typeface="Arial"/>
                <a:ea typeface="Arial"/>
                <a:cs typeface="Arial"/>
                <a:sym typeface="Arial"/>
              </a:rPr>
              <a:t>Was ihr glaubt, das steuert euer Leben! Euer Glaube, eure Überzeugung steuert euer Leben.</a:t>
            </a:r>
          </a:p>
        </p:txBody>
      </p:sp>
      <p:pic>
        <p:nvPicPr>
          <p:cNvPr descr="C:\Users\Peter\Pictures\vlcsnap-error286.png" id="512" name="Shape 512"/>
          <p:cNvPicPr preferRelativeResize="0"/>
          <p:nvPr/>
        </p:nvPicPr>
        <p:blipFill rotWithShape="1">
          <a:blip r:embed="rId4">
            <a:alphaModFix/>
          </a:blip>
          <a:srcRect b="0" l="0" r="0" t="0"/>
          <a:stretch/>
        </p:blipFill>
        <p:spPr>
          <a:xfrm>
            <a:off x="250825" y="4114800"/>
            <a:ext cx="3429000" cy="27431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8"/>
                                        </p:tgtEl>
                                        <p:attrNameLst>
                                          <p:attrName>style.visibility</p:attrName>
                                        </p:attrNameLst>
                                      </p:cBhvr>
                                      <p:to>
                                        <p:strVal val="visible"/>
                                      </p:to>
                                    </p:set>
                                    <p:animEffect filter="fade" transition="in">
                                      <p:cBhvr>
                                        <p:cTn dur="1000"/>
                                        <p:tgtEl>
                                          <p:spTgt spid="5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0"/>
                                        </p:tgtEl>
                                        <p:attrNameLst>
                                          <p:attrName>style.visibility</p:attrName>
                                        </p:attrNameLst>
                                      </p:cBhvr>
                                      <p:to>
                                        <p:strVal val="visible"/>
                                      </p:to>
                                    </p:set>
                                    <p:animEffect filter="fade" transition="in">
                                      <p:cBhvr>
                                        <p:cTn dur="1000"/>
                                        <p:tgtEl>
                                          <p:spTgt spid="5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1"/>
                                        </p:tgtEl>
                                        <p:attrNameLst>
                                          <p:attrName>style.visibility</p:attrName>
                                        </p:attrNameLst>
                                      </p:cBhvr>
                                      <p:to>
                                        <p:strVal val="visible"/>
                                      </p:to>
                                    </p:set>
                                    <p:animEffect filter="fade" transition="in">
                                      <p:cBhvr>
                                        <p:cTn dur="2000"/>
                                        <p:tgtEl>
                                          <p:spTgt spid="5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1000"/>
                                        <p:tgtEl>
                                          <p:spTgt spid="5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9"/>
                                        </p:tgtEl>
                                        <p:attrNameLst>
                                          <p:attrName>style.visibility</p:attrName>
                                        </p:attrNameLst>
                                      </p:cBhvr>
                                      <p:to>
                                        <p:strVal val="visible"/>
                                      </p:to>
                                    </p:set>
                                    <p:animEffect filter="fade" transition="in">
                                      <p:cBhvr>
                                        <p:cTn dur="1000"/>
                                        <p:tgtEl>
                                          <p:spTgt spid="5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Shape 164"/>
          <p:cNvSpPr txBox="1"/>
          <p:nvPr/>
        </p:nvSpPr>
        <p:spPr>
          <a:xfrm>
            <a:off x="107950" y="333375"/>
            <a:ext cx="7127875" cy="3692524"/>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0" i="0" lang="en-US" sz="4000" u="none" cap="none" strike="noStrike">
                <a:solidFill>
                  <a:schemeClr val="dk1"/>
                </a:solidFill>
                <a:latin typeface="Arial"/>
                <a:ea typeface="Arial"/>
                <a:cs typeface="Arial"/>
                <a:sym typeface="Arial"/>
              </a:rPr>
              <a:t>„</a:t>
            </a:r>
            <a:r>
              <a:rPr b="0" i="0" lang="en-US" sz="3600" u="none" cap="none" strike="noStrike">
                <a:solidFill>
                  <a:schemeClr val="dk1"/>
                </a:solidFill>
                <a:latin typeface="Arial"/>
                <a:ea typeface="Arial"/>
                <a:cs typeface="Arial"/>
                <a:sym typeface="Arial"/>
              </a:rPr>
              <a:t>Wer behauptet, die Quantenmechanik verstanden zu haben, der hat sie nicht verstanden</a:t>
            </a:r>
            <a:r>
              <a:rPr b="0" i="0" lang="en-US" sz="4000" u="none" cap="none" strike="noStrike">
                <a:solidFill>
                  <a:schemeClr val="dk1"/>
                </a:solidFill>
                <a:latin typeface="Arial"/>
                <a:ea typeface="Arial"/>
                <a:cs typeface="Arial"/>
                <a:sym typeface="Arial"/>
              </a:rPr>
              <a:t>.“</a:t>
            </a:r>
          </a:p>
          <a:p>
            <a:pPr indent="0" lvl="0" marL="0" marR="0" rtl="0" algn="l">
              <a:lnSpc>
                <a:spcPct val="100000"/>
              </a:lnSpc>
              <a:spcBef>
                <a:spcPts val="0"/>
              </a:spcBef>
              <a:spcAft>
                <a:spcPts val="0"/>
              </a:spcAft>
              <a:buClr>
                <a:schemeClr val="dk1"/>
              </a:buClr>
              <a:buFont typeface="Arial"/>
              <a:buNone/>
            </a:pPr>
            <a:r>
              <a:t/>
            </a:r>
            <a:endParaRPr b="0" i="0" sz="2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ct val="25000"/>
              <a:buFont typeface="Arial"/>
              <a:buNone/>
            </a:pPr>
            <a:r>
              <a:rPr b="0" i="0" lang="en-US" sz="1800" u="none" cap="none" strike="noStrike">
                <a:solidFill>
                  <a:schemeClr val="dk1"/>
                </a:solidFill>
                <a:latin typeface="Arial"/>
                <a:ea typeface="Arial"/>
                <a:cs typeface="Arial"/>
                <a:sym typeface="Arial"/>
              </a:rPr>
              <a:t>Richard Phillips Feynman, theoretischer Physiker u Begründer der Nanotechnologie.</a:t>
            </a:r>
          </a:p>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65" name="Shape 165"/>
          <p:cNvSpPr txBox="1"/>
          <p:nvPr/>
        </p:nvSpPr>
        <p:spPr>
          <a:xfrm>
            <a:off x="539750" y="4365625"/>
            <a:ext cx="5688011" cy="1816099"/>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1" i="0" lang="en-US" sz="2800" u="none">
                <a:solidFill>
                  <a:schemeClr val="dk1"/>
                </a:solidFill>
                <a:latin typeface="Arial"/>
                <a:ea typeface="Arial"/>
                <a:cs typeface="Arial"/>
                <a:sym typeface="Arial"/>
              </a:rPr>
              <a:t>Wer es weiss, der sagt es nicht, </a:t>
            </a:r>
          </a:p>
          <a:p>
            <a:pPr indent="0" lvl="0" marL="0" marR="0" rtl="0" algn="ctr">
              <a:lnSpc>
                <a:spcPct val="100000"/>
              </a:lnSpc>
              <a:spcBef>
                <a:spcPts val="0"/>
              </a:spcBef>
              <a:spcAft>
                <a:spcPts val="0"/>
              </a:spcAft>
              <a:buClr>
                <a:schemeClr val="dk1"/>
              </a:buClr>
              <a:buSzPct val="25000"/>
              <a:buFont typeface="Arial"/>
              <a:buNone/>
            </a:pPr>
            <a:r>
              <a:rPr b="1" i="0" lang="en-US" sz="2800" u="none">
                <a:solidFill>
                  <a:schemeClr val="dk1"/>
                </a:solidFill>
                <a:latin typeface="Arial"/>
                <a:ea typeface="Arial"/>
                <a:cs typeface="Arial"/>
                <a:sym typeface="Arial"/>
              </a:rPr>
              <a:t>wer es sagt, der weiss es nicht.</a:t>
            </a:r>
            <a:br>
              <a:rPr b="1" i="0" lang="en-US" sz="2800" u="none">
                <a:solidFill>
                  <a:schemeClr val="dk1"/>
                </a:solidFill>
                <a:latin typeface="Arial"/>
                <a:ea typeface="Arial"/>
                <a:cs typeface="Arial"/>
                <a:sym typeface="Arial"/>
              </a:rPr>
            </a:br>
            <a:br>
              <a:rPr b="1" i="0" lang="en-US" sz="2800" u="none">
                <a:solidFill>
                  <a:schemeClr val="dk1"/>
                </a:solidFill>
                <a:latin typeface="Arial"/>
                <a:ea typeface="Arial"/>
                <a:cs typeface="Arial"/>
                <a:sym typeface="Arial"/>
              </a:rPr>
            </a:br>
            <a:r>
              <a:rPr b="1" i="0" lang="en-US" sz="2800" u="none">
                <a:solidFill>
                  <a:schemeClr val="dk1"/>
                </a:solidFill>
                <a:latin typeface="Arial"/>
                <a:ea typeface="Arial"/>
                <a:cs typeface="Arial"/>
                <a:sym typeface="Arial"/>
              </a:rPr>
              <a:t>Laotse </a:t>
            </a:r>
            <a:r>
              <a:rPr b="1" i="0" lang="en-US" sz="1400" u="none">
                <a:solidFill>
                  <a:schemeClr val="dk1"/>
                </a:solidFill>
                <a:latin typeface="Arial"/>
                <a:ea typeface="Arial"/>
                <a:cs typeface="Arial"/>
                <a:sym typeface="Arial"/>
              </a:rPr>
              <a:t>ca. 7.Jh v. Chr.</a:t>
            </a:r>
          </a:p>
        </p:txBody>
      </p:sp>
      <p:pic>
        <p:nvPicPr>
          <p:cNvPr descr="Richard Feynmannm.jpg" id="166" name="Shape 166"/>
          <p:cNvPicPr preferRelativeResize="0"/>
          <p:nvPr/>
        </p:nvPicPr>
        <p:blipFill rotWithShape="1">
          <a:blip r:embed="rId3">
            <a:alphaModFix/>
          </a:blip>
          <a:srcRect b="0" l="0" r="0" t="0"/>
          <a:stretch/>
        </p:blipFill>
        <p:spPr>
          <a:xfrm>
            <a:off x="7272336" y="836612"/>
            <a:ext cx="1871662" cy="1871662"/>
          </a:xfrm>
          <a:prstGeom prst="rect">
            <a:avLst/>
          </a:prstGeom>
          <a:noFill/>
          <a:ln>
            <a:noFill/>
          </a:ln>
        </p:spPr>
      </p:pic>
      <p:pic>
        <p:nvPicPr>
          <p:cNvPr descr="Laotse.jpg" id="167" name="Shape 167"/>
          <p:cNvPicPr preferRelativeResize="0"/>
          <p:nvPr/>
        </p:nvPicPr>
        <p:blipFill rotWithShape="1">
          <a:blip r:embed="rId4">
            <a:alphaModFix/>
          </a:blip>
          <a:srcRect b="0" l="0" r="0" t="0"/>
          <a:stretch/>
        </p:blipFill>
        <p:spPr>
          <a:xfrm>
            <a:off x="6732586" y="4365625"/>
            <a:ext cx="1901824" cy="235108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par>
                                <p:cTn fill="hold" nodeType="with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1000"/>
                                        <p:tgtEl>
                                          <p:spTgt spid="1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1000"/>
                                        <p:tgtEl>
                                          <p:spTgt spid="165"/>
                                        </p:tgtEl>
                                      </p:cBhvr>
                                    </p:animEffect>
                                  </p:childTnLst>
                                </p:cTn>
                              </p:par>
                              <p:par>
                                <p:cTn fill="hold" nodeType="with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1000"/>
                                        <p:tgtEl>
                                          <p:spTgt spid="1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6" name="Shape 516"/>
        <p:cNvGrpSpPr/>
        <p:nvPr/>
      </p:nvGrpSpPr>
      <p:grpSpPr>
        <a:xfrm>
          <a:off x="0" y="0"/>
          <a:ext cx="0" cy="0"/>
          <a:chOff x="0" y="0"/>
          <a:chExt cx="0" cy="0"/>
        </a:xfrm>
      </p:grpSpPr>
      <p:sp>
        <p:nvSpPr>
          <p:cNvPr id="517" name="Shape 517"/>
          <p:cNvSpPr txBox="1"/>
          <p:nvPr/>
        </p:nvSpPr>
        <p:spPr>
          <a:xfrm>
            <a:off x="611187" y="1125537"/>
            <a:ext cx="8064499" cy="120015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2400" u="none">
                <a:solidFill>
                  <a:schemeClr val="dk1"/>
                </a:solidFill>
                <a:latin typeface="Arial"/>
                <a:ea typeface="Arial"/>
                <a:cs typeface="Arial"/>
                <a:sym typeface="Arial"/>
              </a:rPr>
              <a:t>Jede Zelle ist an sich intelligent. Aber wenn eine Zelle in einer Gemeinschaft ist, gibt sie ihre individuelle Intelligenz zugunsten der Gesamtorganisation auf.</a:t>
            </a:r>
          </a:p>
        </p:txBody>
      </p:sp>
      <p:sp>
        <p:nvSpPr>
          <p:cNvPr id="518" name="Shape 518"/>
          <p:cNvSpPr txBox="1"/>
          <p:nvPr/>
        </p:nvSpPr>
        <p:spPr>
          <a:xfrm>
            <a:off x="611187" y="3068636"/>
            <a:ext cx="7345361" cy="2308225"/>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2400" u="none">
                <a:solidFill>
                  <a:schemeClr val="dk1"/>
                </a:solidFill>
                <a:latin typeface="Arial"/>
                <a:ea typeface="Arial"/>
                <a:cs typeface="Arial"/>
                <a:sym typeface="Arial"/>
              </a:rPr>
              <a:t>Einfluss der Umgebung. Frage: ist meine Überzeugung stärker als die Überzeugung meines Umfeldes!!! Arzt sagt, du wirst an Krebs sterben. Kann ich dieser Überzeugung standhalten???</a:t>
            </a:r>
          </a:p>
          <a:p>
            <a:pPr indent="0" lvl="0" marL="0" marR="0" rtl="0" algn="l">
              <a:lnSpc>
                <a:spcPct val="100000"/>
              </a:lnSpc>
              <a:spcBef>
                <a:spcPts val="0"/>
              </a:spcBef>
              <a:spcAft>
                <a:spcPts val="0"/>
              </a:spcAft>
              <a:buClr>
                <a:schemeClr val="dk1"/>
              </a:buClr>
              <a:buFont typeface="Arial"/>
              <a:buNone/>
            </a:pPr>
            <a:r>
              <a:t/>
            </a:r>
            <a:endParaRPr b="0" i="0" sz="24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ct val="25000"/>
              <a:buFont typeface="Arial"/>
              <a:buNone/>
            </a:pPr>
            <a:r>
              <a:rPr b="0" i="0" lang="en-US" sz="2400" u="none">
                <a:solidFill>
                  <a:schemeClr val="dk1"/>
                </a:solidFill>
                <a:latin typeface="Arial"/>
                <a:ea typeface="Arial"/>
                <a:cs typeface="Arial"/>
                <a:sym typeface="Arial"/>
              </a:rPr>
              <a:t>Achtung: die Überzeugung wird ein Teil des Feldes!!!</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7">
                                            <p:txEl>
                                              <p:pRg end="0" st="0"/>
                                            </p:txEl>
                                          </p:spTgt>
                                        </p:tgtEl>
                                        <p:attrNameLst>
                                          <p:attrName>style.visibility</p:attrName>
                                        </p:attrNameLst>
                                      </p:cBhvr>
                                      <p:to>
                                        <p:strVal val="visible"/>
                                      </p:to>
                                    </p:set>
                                    <p:animEffect filter="fade" transition="in">
                                      <p:cBhvr>
                                        <p:cTn dur="500"/>
                                        <p:tgtEl>
                                          <p:spTgt spid="51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8"/>
                                        </p:tgtEl>
                                        <p:attrNameLst>
                                          <p:attrName>style.visibility</p:attrName>
                                        </p:attrNameLst>
                                      </p:cBhvr>
                                      <p:to>
                                        <p:strVal val="visible"/>
                                      </p:to>
                                    </p:set>
                                    <p:animEffect filter="fade" transition="in">
                                      <p:cBhvr>
                                        <p:cTn dur="2000"/>
                                        <p:tgtEl>
                                          <p:spTgt spid="5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2" name="Shape 522"/>
        <p:cNvGrpSpPr/>
        <p:nvPr/>
      </p:nvGrpSpPr>
      <p:grpSpPr>
        <a:xfrm>
          <a:off x="0" y="0"/>
          <a:ext cx="0" cy="0"/>
          <a:chOff x="0" y="0"/>
          <a:chExt cx="0" cy="0"/>
        </a:xfrm>
      </p:grpSpPr>
      <p:sp>
        <p:nvSpPr>
          <p:cNvPr id="523" name="Shape 523"/>
          <p:cNvSpPr txBox="1"/>
          <p:nvPr>
            <p:ph type="title"/>
          </p:nvPr>
        </p:nvSpPr>
        <p:spPr>
          <a:xfrm>
            <a:off x="457200" y="277812"/>
            <a:ext cx="8229600" cy="1139825"/>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1"/>
              </a:buClr>
              <a:buSzPct val="25000"/>
              <a:buFont typeface="Calibri"/>
              <a:buNone/>
            </a:pPr>
            <a:r>
              <a:rPr b="0" i="0" lang="en-US" sz="4400" u="none" cap="none" strike="noStrike">
                <a:solidFill>
                  <a:schemeClr val="dk1"/>
                </a:solidFill>
                <a:latin typeface="Calibri"/>
                <a:ea typeface="Calibri"/>
                <a:cs typeface="Calibri"/>
                <a:sym typeface="Calibri"/>
              </a:rPr>
              <a:t>Palm Springs Follies</a:t>
            </a:r>
          </a:p>
        </p:txBody>
      </p:sp>
      <p:sp>
        <p:nvSpPr>
          <p:cNvPr id="524" name="Shape 524"/>
          <p:cNvSpPr txBox="1"/>
          <p:nvPr>
            <p:ph idx="1" type="body"/>
          </p:nvPr>
        </p:nvSpPr>
        <p:spPr>
          <a:xfrm>
            <a:off x="457200" y="1600200"/>
            <a:ext cx="2962275" cy="4530724"/>
          </a:xfrm>
          <a:prstGeom prst="rect">
            <a:avLst/>
          </a:prstGeom>
          <a:noFill/>
          <a:ln>
            <a:noFill/>
          </a:ln>
        </p:spPr>
        <p:txBody>
          <a:bodyPr anchorCtr="0" anchor="t" bIns="45700" lIns="91425" rIns="91425" tIns="45700">
            <a:noAutofit/>
          </a:bodyPr>
          <a:lstStyle/>
          <a:p>
            <a:pPr indent="-342900" lvl="0" marL="342900" marR="0" rtl="0" algn="l">
              <a:lnSpc>
                <a:spcPct val="90000"/>
              </a:lnSpc>
              <a:spcBef>
                <a:spcPts val="0"/>
              </a:spcBef>
              <a:spcAft>
                <a:spcPts val="0"/>
              </a:spcAft>
              <a:buClr>
                <a:schemeClr val="dk1"/>
              </a:buClr>
              <a:buSzPct val="100000"/>
              <a:buFont typeface="Arial"/>
              <a:buChar char="•"/>
            </a:pPr>
            <a:r>
              <a:rPr b="0" i="0" lang="en-US" sz="2800" u="none" cap="none" strike="noStrike">
                <a:solidFill>
                  <a:schemeClr val="dk1"/>
                </a:solidFill>
                <a:latin typeface="Calibri"/>
                <a:ea typeface="Calibri"/>
                <a:cs typeface="Calibri"/>
                <a:sym typeface="Calibri"/>
              </a:rPr>
              <a:t>Diese Damen sind 55 bis 75 Jahre alt!!!</a:t>
            </a:r>
          </a:p>
          <a:p>
            <a:pPr indent="-342900" lvl="0" marL="342900" marR="0" rtl="0" algn="l">
              <a:lnSpc>
                <a:spcPct val="90000"/>
              </a:lnSpc>
              <a:spcBef>
                <a:spcPts val="560"/>
              </a:spcBef>
              <a:spcAft>
                <a:spcPts val="0"/>
              </a:spcAft>
              <a:buClr>
                <a:schemeClr val="dk1"/>
              </a:buClr>
              <a:buSzPct val="100000"/>
              <a:buFont typeface="Arial"/>
              <a:buChar char="•"/>
            </a:pPr>
            <a:r>
              <a:rPr b="0" i="0" lang="en-US" sz="2800" u="none" cap="none" strike="noStrike">
                <a:solidFill>
                  <a:schemeClr val="dk1"/>
                </a:solidFill>
                <a:latin typeface="Calibri"/>
                <a:ea typeface="Calibri"/>
                <a:cs typeface="Calibri"/>
                <a:sym typeface="Calibri"/>
              </a:rPr>
              <a:t>Ihre Ansicht über das Alter macht, dass sie jung geblieben sind. Sie glauben, dass Tanz verjüngt!</a:t>
            </a:r>
          </a:p>
        </p:txBody>
      </p:sp>
      <p:pic>
        <p:nvPicPr>
          <p:cNvPr descr="2009_0605Epigenetic0022" id="525" name="Shape 525"/>
          <p:cNvPicPr preferRelativeResize="0"/>
          <p:nvPr>
            <p:ph idx="1" type="body"/>
          </p:nvPr>
        </p:nvPicPr>
        <p:blipFill rotWithShape="1">
          <a:blip r:embed="rId3">
            <a:alphaModFix/>
          </a:blip>
          <a:srcRect b="0" l="0" r="0" t="0"/>
          <a:stretch/>
        </p:blipFill>
        <p:spPr>
          <a:xfrm>
            <a:off x="3276600" y="1682750"/>
            <a:ext cx="5867400" cy="4402136"/>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523"/>
                                        </p:tgtEl>
                                        <p:attrNameLst>
                                          <p:attrName>style.visibility</p:attrName>
                                        </p:attrNameLst>
                                      </p:cBhvr>
                                      <p:to>
                                        <p:strVal val="visible"/>
                                      </p:to>
                                    </p:set>
                                    <p:anim calcmode="lin" valueType="num">
                                      <p:cBhvr additive="base">
                                        <p:cTn dur="500"/>
                                        <p:tgtEl>
                                          <p:spTgt spid="52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8">
                                  <p:stCondLst>
                                    <p:cond delay="0"/>
                                  </p:stCondLst>
                                  <p:childTnLst>
                                    <p:set>
                                      <p:cBhvr>
                                        <p:cTn dur="1" fill="hold">
                                          <p:stCondLst>
                                            <p:cond delay="0"/>
                                          </p:stCondLst>
                                        </p:cTn>
                                        <p:tgtEl>
                                          <p:spTgt spid="525"/>
                                        </p:tgtEl>
                                        <p:attrNameLst>
                                          <p:attrName>style.visibility</p:attrName>
                                        </p:attrNameLst>
                                      </p:cBhvr>
                                      <p:to>
                                        <p:strVal val="visible"/>
                                      </p:to>
                                    </p:set>
                                    <p:anim calcmode="lin" valueType="num">
                                      <p:cBhvr additive="base">
                                        <p:cTn dur="500"/>
                                        <p:tgtEl>
                                          <p:spTgt spid="52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24">
                                            <p:txEl>
                                              <p:pRg end="0" st="0"/>
                                            </p:txEl>
                                          </p:spTgt>
                                        </p:tgtEl>
                                        <p:attrNameLst>
                                          <p:attrName>style.visibility</p:attrName>
                                        </p:attrNameLst>
                                      </p:cBhvr>
                                      <p:to>
                                        <p:strVal val="visible"/>
                                      </p:to>
                                    </p:set>
                                    <p:anim calcmode="lin" valueType="num">
                                      <p:cBhvr additive="base">
                                        <p:cTn dur="500"/>
                                        <p:tgtEl>
                                          <p:spTgt spid="524">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524">
                                            <p:txEl>
                                              <p:pRg end="1" st="1"/>
                                            </p:txEl>
                                          </p:spTgt>
                                        </p:tgtEl>
                                        <p:attrNameLst>
                                          <p:attrName>style.visibility</p:attrName>
                                        </p:attrNameLst>
                                      </p:cBhvr>
                                      <p:to>
                                        <p:strVal val="visible"/>
                                      </p:to>
                                    </p:set>
                                    <p:anim calcmode="lin" valueType="num">
                                      <p:cBhvr additive="base">
                                        <p:cTn dur="500"/>
                                        <p:tgtEl>
                                          <p:spTgt spid="524">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9" name="Shape 529"/>
        <p:cNvGrpSpPr/>
        <p:nvPr/>
      </p:nvGrpSpPr>
      <p:grpSpPr>
        <a:xfrm>
          <a:off x="0" y="0"/>
          <a:ext cx="0" cy="0"/>
          <a:chOff x="0" y="0"/>
          <a:chExt cx="0" cy="0"/>
        </a:xfrm>
      </p:grpSpPr>
      <p:pic>
        <p:nvPicPr>
          <p:cNvPr id="530" name="Shape 530"/>
          <p:cNvPicPr preferRelativeResize="0"/>
          <p:nvPr>
            <p:ph idx="1" type="body"/>
          </p:nvPr>
        </p:nvPicPr>
        <p:blipFill rotWithShape="1">
          <a:blip r:embed="rId3">
            <a:alphaModFix/>
          </a:blip>
          <a:srcRect b="0" l="0" r="0" t="0"/>
          <a:stretch/>
        </p:blipFill>
        <p:spPr>
          <a:xfrm>
            <a:off x="0" y="11112"/>
            <a:ext cx="8686800" cy="6846887"/>
          </a:xfrm>
          <a:prstGeom prst="rect">
            <a:avLst/>
          </a:prstGeom>
          <a:noFill/>
          <a:ln>
            <a:noFill/>
          </a:ln>
        </p:spPr>
      </p:pic>
    </p:spTree>
  </p:cSld>
  <p:clrMapOvr>
    <a:masterClrMapping/>
  </p:clrMapOvr>
  <p:transition spd="slow">
    <p:fade/>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4" name="Shape 534"/>
        <p:cNvGrpSpPr/>
        <p:nvPr/>
      </p:nvGrpSpPr>
      <p:grpSpPr>
        <a:xfrm>
          <a:off x="0" y="0"/>
          <a:ext cx="0" cy="0"/>
          <a:chOff x="0" y="0"/>
          <a:chExt cx="0" cy="0"/>
        </a:xfrm>
      </p:grpSpPr>
      <p:sp>
        <p:nvSpPr>
          <p:cNvPr id="535" name="Shape 535"/>
          <p:cNvSpPr txBox="1"/>
          <p:nvPr>
            <p:ph idx="4294967295" type="ctrTitle"/>
          </p:nvPr>
        </p:nvSpPr>
        <p:spPr>
          <a:xfrm>
            <a:off x="684212" y="1484312"/>
            <a:ext cx="7772400" cy="4392611"/>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1"/>
              </a:buClr>
              <a:buSzPct val="25000"/>
              <a:buFont typeface="Calibri"/>
              <a:buNone/>
            </a:pPr>
            <a:r>
              <a:rPr b="0" i="0" lang="en-US" sz="6600" u="none" cap="none" strike="noStrike">
                <a:solidFill>
                  <a:schemeClr val="dk1"/>
                </a:solidFill>
                <a:latin typeface="Calibri"/>
                <a:ea typeface="Calibri"/>
                <a:cs typeface="Calibri"/>
                <a:sym typeface="Calibri"/>
              </a:rPr>
              <a:t>C) Geist, Bewusstsein, Schwingungen, Felder. Sie bestimmen unser Sein.</a:t>
            </a:r>
            <a:br>
              <a:rPr b="0" i="0" lang="en-US" sz="6600" u="none" cap="none" strike="noStrike">
                <a:solidFill>
                  <a:schemeClr val="dk1"/>
                </a:solidFill>
                <a:latin typeface="Calibri"/>
                <a:ea typeface="Calibri"/>
                <a:cs typeface="Calibri"/>
                <a:sym typeface="Calibri"/>
              </a:rPr>
            </a:br>
            <a:r>
              <a:rPr b="0" i="0" lang="en-US" sz="6600" u="none" cap="none" strike="noStrike">
                <a:solidFill>
                  <a:schemeClr val="dk1"/>
                </a:solidFill>
                <a:latin typeface="Calibri"/>
                <a:ea typeface="Calibri"/>
                <a:cs typeface="Calibri"/>
                <a:sym typeface="Calibri"/>
              </a:rPr>
              <a:t>Ganzheitliche Biologie</a:t>
            </a:r>
            <a:br>
              <a:rPr b="0" i="0" lang="en-US" sz="6600" u="none" cap="none" strike="noStrike">
                <a:solidFill>
                  <a:schemeClr val="dk1"/>
                </a:solidFill>
                <a:latin typeface="Calibri"/>
                <a:ea typeface="Calibri"/>
                <a:cs typeface="Calibri"/>
                <a:sym typeface="Calibri"/>
              </a:rPr>
            </a:b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1000"/>
                                        <p:tgtEl>
                                          <p:spTgt spid="5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9" name="Shape 539"/>
        <p:cNvGrpSpPr/>
        <p:nvPr/>
      </p:nvGrpSpPr>
      <p:grpSpPr>
        <a:xfrm>
          <a:off x="0" y="0"/>
          <a:ext cx="0" cy="0"/>
          <a:chOff x="0" y="0"/>
          <a:chExt cx="0" cy="0"/>
        </a:xfrm>
      </p:grpSpPr>
      <p:sp>
        <p:nvSpPr>
          <p:cNvPr id="540" name="Shape 540"/>
          <p:cNvSpPr txBox="1"/>
          <p:nvPr/>
        </p:nvSpPr>
        <p:spPr>
          <a:xfrm>
            <a:off x="900112" y="1196975"/>
            <a:ext cx="7632699" cy="3970337"/>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2800" u="none">
                <a:solidFill>
                  <a:schemeClr val="dk1"/>
                </a:solidFill>
                <a:latin typeface="Arial"/>
                <a:ea typeface="Arial"/>
                <a:cs typeface="Arial"/>
                <a:sym typeface="Arial"/>
              </a:rPr>
              <a:t>„Ganzheitliche Biologie untersucht den Körper als integriertes, koordiniertes, erfolgreiches System. Kein Teil, keine Eigenschaft bleibt unkorreliert, sondern sie sind alle nachweislich miteinander verbunden. Die Verbindungen bestehen nicht aus einzelnen Ketten, sondern in einer grossen Zahl sich überkreuzender Wege.“ (Adolph, 1982) </a:t>
            </a:r>
          </a:p>
          <a:p>
            <a:pPr indent="0" lvl="0" marL="0" marR="0" rtl="0" algn="l">
              <a:lnSpc>
                <a:spcPct val="100000"/>
              </a:lnSpc>
              <a:spcBef>
                <a:spcPts val="0"/>
              </a:spcBef>
              <a:spcAft>
                <a:spcPts val="0"/>
              </a:spcAft>
              <a:buClr>
                <a:schemeClr val="dk1"/>
              </a:buClr>
              <a:buSzPct val="25000"/>
              <a:buFont typeface="Arial"/>
              <a:buNone/>
            </a:pPr>
            <a:r>
              <a:rPr b="0" i="0" lang="en-US" sz="2800" u="none">
                <a:solidFill>
                  <a:schemeClr val="dk1"/>
                </a:solidFill>
                <a:latin typeface="Arial"/>
                <a:ea typeface="Arial"/>
                <a:cs typeface="Arial"/>
                <a:sym typeface="Arial"/>
              </a:rPr>
              <a:t> </a:t>
            </a: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4" name="Shape 544"/>
        <p:cNvGrpSpPr/>
        <p:nvPr/>
      </p:nvGrpSpPr>
      <p:grpSpPr>
        <a:xfrm>
          <a:off x="0" y="0"/>
          <a:ext cx="0" cy="0"/>
          <a:chOff x="0" y="0"/>
          <a:chExt cx="0" cy="0"/>
        </a:xfrm>
      </p:grpSpPr>
      <p:sp>
        <p:nvSpPr>
          <p:cNvPr id="545" name="Shape 545"/>
          <p:cNvSpPr txBox="1"/>
          <p:nvPr/>
        </p:nvSpPr>
        <p:spPr>
          <a:xfrm>
            <a:off x="179386" y="620712"/>
            <a:ext cx="7200900" cy="461961"/>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2400" u="none">
                <a:solidFill>
                  <a:schemeClr val="dk1"/>
                </a:solidFill>
                <a:latin typeface="Arial"/>
                <a:ea typeface="Arial"/>
                <a:cs typeface="Arial"/>
                <a:sym typeface="Arial"/>
              </a:rPr>
              <a:t>Rudolf Virchow,1832 - 1913 </a:t>
            </a:r>
          </a:p>
        </p:txBody>
      </p:sp>
      <p:pic>
        <p:nvPicPr>
          <p:cNvPr descr="C:\Users\Peter\Pictures\Rudolf_Virchow_NLM4.jpg" id="546" name="Shape 546"/>
          <p:cNvPicPr preferRelativeResize="0"/>
          <p:nvPr/>
        </p:nvPicPr>
        <p:blipFill rotWithShape="1">
          <a:blip r:embed="rId3">
            <a:alphaModFix/>
          </a:blip>
          <a:srcRect b="0" l="0" r="0" t="0"/>
          <a:stretch/>
        </p:blipFill>
        <p:spPr>
          <a:xfrm>
            <a:off x="6011862" y="188911"/>
            <a:ext cx="2803524" cy="3367087"/>
          </a:xfrm>
          <a:prstGeom prst="rect">
            <a:avLst/>
          </a:prstGeom>
          <a:noFill/>
          <a:ln>
            <a:noFill/>
          </a:ln>
        </p:spPr>
      </p:pic>
      <p:sp>
        <p:nvSpPr>
          <p:cNvPr id="547" name="Shape 547"/>
          <p:cNvSpPr txBox="1"/>
          <p:nvPr/>
        </p:nvSpPr>
        <p:spPr>
          <a:xfrm>
            <a:off x="250825" y="1196975"/>
            <a:ext cx="4608512" cy="193833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2400" u="none">
                <a:solidFill>
                  <a:schemeClr val="dk1"/>
                </a:solidFill>
                <a:latin typeface="Arial"/>
                <a:ea typeface="Arial"/>
                <a:cs typeface="Arial"/>
                <a:sym typeface="Arial"/>
              </a:rPr>
              <a:t>Ein aus dem Rhythmus gekommenes biologisches System (Schwingungssystem) stellt ein Prinzip der Krankheit dar.</a:t>
            </a:r>
          </a:p>
        </p:txBody>
      </p:sp>
      <p:sp>
        <p:nvSpPr>
          <p:cNvPr id="548" name="Shape 548"/>
          <p:cNvSpPr txBox="1"/>
          <p:nvPr/>
        </p:nvSpPr>
        <p:spPr>
          <a:xfrm>
            <a:off x="107950" y="3068636"/>
            <a:ext cx="5976936" cy="83185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2400" u="none">
                <a:solidFill>
                  <a:schemeClr val="dk1"/>
                </a:solidFill>
                <a:latin typeface="Arial"/>
                <a:ea typeface="Arial"/>
                <a:cs typeface="Arial"/>
                <a:sym typeface="Arial"/>
              </a:rPr>
              <a:t>Heilung ist also Rückführung des gestörten Systems in den Grundrhythmus.</a:t>
            </a:r>
          </a:p>
        </p:txBody>
      </p:sp>
      <p:sp>
        <p:nvSpPr>
          <p:cNvPr id="549" name="Shape 549"/>
          <p:cNvSpPr txBox="1"/>
          <p:nvPr/>
        </p:nvSpPr>
        <p:spPr>
          <a:xfrm>
            <a:off x="179386" y="4076700"/>
            <a:ext cx="7200900" cy="2308225"/>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Wir haben im Körper etwa 200 fein  aufeinander abgestimmte Oszillatoren, im Gleichgewicht miteinander. Die Zirbeldrüse ist der Dirigent der endogenen Rhythmen und bringt sie in Einklang (Dieter Broers, deutscher Biophysiker, Jahrgang 1951)</a:t>
            </a:r>
          </a:p>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Nun ist der Mensch aber nicht nur Körper sondern es gibt den ganzen psychosomatischen Bereich. D.h. dass der Geist, die starke Vorstellungskraft des Menschen, in diesen Bereich der rein physischen Schwingungswelt eingreift.</a:t>
            </a:r>
          </a:p>
        </p:txBody>
      </p:sp>
      <p:pic>
        <p:nvPicPr>
          <p:cNvPr descr="C:\Users\Peter\Pictures\Dieter_Broers_April_2012.jpg" id="550" name="Shape 550"/>
          <p:cNvPicPr preferRelativeResize="0"/>
          <p:nvPr/>
        </p:nvPicPr>
        <p:blipFill rotWithShape="1">
          <a:blip r:embed="rId4">
            <a:alphaModFix/>
          </a:blip>
          <a:srcRect b="0" l="0" r="0" t="0"/>
          <a:stretch/>
        </p:blipFill>
        <p:spPr>
          <a:xfrm>
            <a:off x="7235825" y="4005262"/>
            <a:ext cx="1727199" cy="2592387"/>
          </a:xfrm>
          <a:prstGeom prst="rect">
            <a:avLst/>
          </a:prstGeom>
          <a:noFill/>
          <a:ln>
            <a:noFill/>
          </a:ln>
        </p:spPr>
      </p:pic>
      <p:sp>
        <p:nvSpPr>
          <p:cNvPr id="551" name="Shape 551"/>
          <p:cNvSpPr txBox="1"/>
          <p:nvPr/>
        </p:nvSpPr>
        <p:spPr>
          <a:xfrm>
            <a:off x="7380286" y="6381750"/>
            <a:ext cx="1584325" cy="246062"/>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000" u="none">
                <a:solidFill>
                  <a:schemeClr val="dk1"/>
                </a:solidFill>
                <a:latin typeface="Arial"/>
                <a:ea typeface="Arial"/>
                <a:cs typeface="Arial"/>
                <a:sym typeface="Arial"/>
              </a:rPr>
              <a:t>Dieter Broers April 2012</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7"/>
                                        </p:tgtEl>
                                        <p:attrNameLst>
                                          <p:attrName>style.visibility</p:attrName>
                                        </p:attrNameLst>
                                      </p:cBhvr>
                                      <p:to>
                                        <p:strVal val="visible"/>
                                      </p:to>
                                    </p:set>
                                    <p:animEffect filter="fade" transition="in">
                                      <p:cBhvr>
                                        <p:cTn dur="500"/>
                                        <p:tgtEl>
                                          <p:spTgt spid="5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8"/>
                                        </p:tgtEl>
                                        <p:attrNameLst>
                                          <p:attrName>style.visibility</p:attrName>
                                        </p:attrNameLst>
                                      </p:cBhvr>
                                      <p:to>
                                        <p:strVal val="visible"/>
                                      </p:to>
                                    </p:set>
                                    <p:animEffect filter="fade" transition="in">
                                      <p:cBhvr>
                                        <p:cTn dur="500"/>
                                        <p:tgtEl>
                                          <p:spTgt spid="5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9">
                                            <p:txEl>
                                              <p:pRg end="0" st="0"/>
                                            </p:txEl>
                                          </p:spTgt>
                                        </p:tgtEl>
                                        <p:attrNameLst>
                                          <p:attrName>style.visibility</p:attrName>
                                        </p:attrNameLst>
                                      </p:cBhvr>
                                      <p:to>
                                        <p:strVal val="visible"/>
                                      </p:to>
                                    </p:set>
                                    <p:animEffect filter="fade" transition="in">
                                      <p:cBhvr>
                                        <p:cTn dur="500"/>
                                        <p:tgtEl>
                                          <p:spTgt spid="54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9">
                                            <p:txEl>
                                              <p:pRg end="1" st="1"/>
                                            </p:txEl>
                                          </p:spTgt>
                                        </p:tgtEl>
                                        <p:attrNameLst>
                                          <p:attrName>style.visibility</p:attrName>
                                        </p:attrNameLst>
                                      </p:cBhvr>
                                      <p:to>
                                        <p:strVal val="visible"/>
                                      </p:to>
                                    </p:set>
                                    <p:animEffect filter="fade" transition="in">
                                      <p:cBhvr>
                                        <p:cTn dur="500"/>
                                        <p:tgtEl>
                                          <p:spTgt spid="54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0"/>
                                        </p:tgtEl>
                                        <p:attrNameLst>
                                          <p:attrName>style.visibility</p:attrName>
                                        </p:attrNameLst>
                                      </p:cBhvr>
                                      <p:to>
                                        <p:strVal val="visible"/>
                                      </p:to>
                                    </p:set>
                                    <p:animEffect filter="fade" transition="in">
                                      <p:cBhvr>
                                        <p:cTn dur="500"/>
                                        <p:tgtEl>
                                          <p:spTgt spid="550"/>
                                        </p:tgtEl>
                                      </p:cBhvr>
                                    </p:animEffect>
                                  </p:childTnLst>
                                </p:cTn>
                              </p:par>
                              <p:par>
                                <p:cTn fill="hold" nodeType="withEffect" presetClass="entr" presetID="10" presetSubtype="0">
                                  <p:stCondLst>
                                    <p:cond delay="0"/>
                                  </p:stCondLst>
                                  <p:childTnLst>
                                    <p:set>
                                      <p:cBhvr>
                                        <p:cTn dur="1" fill="hold">
                                          <p:stCondLst>
                                            <p:cond delay="0"/>
                                          </p:stCondLst>
                                        </p:cTn>
                                        <p:tgtEl>
                                          <p:spTgt spid="551"/>
                                        </p:tgtEl>
                                        <p:attrNameLst>
                                          <p:attrName>style.visibility</p:attrName>
                                        </p:attrNameLst>
                                      </p:cBhvr>
                                      <p:to>
                                        <p:strVal val="visible"/>
                                      </p:to>
                                    </p:set>
                                    <p:animEffect filter="fade" transition="in">
                                      <p:cBhvr>
                                        <p:cTn dur="500"/>
                                        <p:tgtEl>
                                          <p:spTgt spid="5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5" name="Shape 555"/>
        <p:cNvGrpSpPr/>
        <p:nvPr/>
      </p:nvGrpSpPr>
      <p:grpSpPr>
        <a:xfrm>
          <a:off x="0" y="0"/>
          <a:ext cx="0" cy="0"/>
          <a:chOff x="0" y="0"/>
          <a:chExt cx="0" cy="0"/>
        </a:xfrm>
      </p:grpSpPr>
      <p:sp>
        <p:nvSpPr>
          <p:cNvPr id="556" name="Shape 556"/>
          <p:cNvSpPr txBox="1"/>
          <p:nvPr/>
        </p:nvSpPr>
        <p:spPr>
          <a:xfrm>
            <a:off x="250825" y="549275"/>
            <a:ext cx="8497886" cy="156844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2400" u="none">
                <a:solidFill>
                  <a:schemeClr val="dk1"/>
                </a:solidFill>
                <a:latin typeface="Arial"/>
                <a:ea typeface="Arial"/>
                <a:cs typeface="Arial"/>
                <a:sym typeface="Arial"/>
              </a:rPr>
              <a:t>150 Megahertz ist die Frequenz des Gesamtsystems unserer  Zellen. Es ist die Resonanzfrequenz der menschlichen DNS. Unser neuronales System schwingt zwischen 0,5 und 80 Hertz. Unser Gehirn generiert diese Frequenzen.</a:t>
            </a:r>
          </a:p>
        </p:txBody>
      </p:sp>
      <p:sp>
        <p:nvSpPr>
          <p:cNvPr id="557" name="Shape 557"/>
          <p:cNvSpPr txBox="1"/>
          <p:nvPr/>
        </p:nvSpPr>
        <p:spPr>
          <a:xfrm>
            <a:off x="250825" y="2133600"/>
            <a:ext cx="8569325" cy="157003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2400" u="none">
                <a:solidFill>
                  <a:schemeClr val="dk1"/>
                </a:solidFill>
                <a:latin typeface="Arial"/>
                <a:ea typeface="Arial"/>
                <a:cs typeface="Arial"/>
                <a:sym typeface="Arial"/>
              </a:rPr>
              <a:t>Dieter Broers modulierte auf die Grundfrequenz von 150 Megahertz die Frequenzen, die unser Hirn im Entspannungszustand generiert und erzielte damit ungeahnte Heilerfolge. (1982). (Er nennt den Vorgang „befelden“)</a:t>
            </a:r>
          </a:p>
        </p:txBody>
      </p:sp>
      <p:sp>
        <p:nvSpPr>
          <p:cNvPr id="558" name="Shape 558"/>
          <p:cNvSpPr txBox="1"/>
          <p:nvPr/>
        </p:nvSpPr>
        <p:spPr>
          <a:xfrm>
            <a:off x="323850" y="3716337"/>
            <a:ext cx="8820149" cy="30480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2400" u="none">
                <a:solidFill>
                  <a:schemeClr val="dk1"/>
                </a:solidFill>
                <a:latin typeface="Arial"/>
                <a:ea typeface="Arial"/>
                <a:cs typeface="Arial"/>
                <a:sym typeface="Arial"/>
              </a:rPr>
              <a:t>Interessant war, dass die behandelten Personen, denen diese Modulierfrequenzen am Hinterkopf ins Gehirn gespielt wurden (im speziellen Fall &gt;&lt;8Hertz), begannen, eine über das normale Wach-Verständnis hinausgehende Aktivität zu entfalten und in sehr vielen Fällen auch erkannten, was der Grund ihrer Erkrankung war.</a:t>
            </a:r>
          </a:p>
          <a:p>
            <a:pPr indent="0" lvl="0" marL="0" marR="0" rtl="0" algn="l">
              <a:lnSpc>
                <a:spcPct val="100000"/>
              </a:lnSpc>
              <a:spcBef>
                <a:spcPts val="0"/>
              </a:spcBef>
              <a:spcAft>
                <a:spcPts val="0"/>
              </a:spcAft>
              <a:buClr>
                <a:schemeClr val="dk1"/>
              </a:buClr>
              <a:buSzPct val="25000"/>
              <a:buFont typeface="Arial"/>
              <a:buNone/>
            </a:pPr>
            <a:r>
              <a:rPr b="0" i="0" lang="en-US" sz="2400" u="none">
                <a:solidFill>
                  <a:schemeClr val="dk1"/>
                </a:solidFill>
                <a:latin typeface="Arial"/>
                <a:ea typeface="Arial"/>
                <a:cs typeface="Arial"/>
                <a:sym typeface="Arial"/>
              </a:rPr>
              <a:t>Nun ist ja die 8 Hertzgrenze der Übergang vom bewussten zum unterbewussten Zustand, vom Alpha- zum Thetawellenbereich.</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6"/>
                                        </p:tgtEl>
                                        <p:attrNameLst>
                                          <p:attrName>style.visibility</p:attrName>
                                        </p:attrNameLst>
                                      </p:cBhvr>
                                      <p:to>
                                        <p:strVal val="visible"/>
                                      </p:to>
                                    </p:set>
                                    <p:animEffect filter="fade" transition="in">
                                      <p:cBhvr>
                                        <p:cTn dur="500"/>
                                        <p:tgtEl>
                                          <p:spTgt spid="5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7"/>
                                        </p:tgtEl>
                                        <p:attrNameLst>
                                          <p:attrName>style.visibility</p:attrName>
                                        </p:attrNameLst>
                                      </p:cBhvr>
                                      <p:to>
                                        <p:strVal val="visible"/>
                                      </p:to>
                                    </p:set>
                                    <p:animEffect filter="fade" transition="in">
                                      <p:cBhvr>
                                        <p:cTn dur="500"/>
                                        <p:tgtEl>
                                          <p:spTgt spid="5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8">
                                            <p:txEl>
                                              <p:pRg end="0" st="0"/>
                                            </p:txEl>
                                          </p:spTgt>
                                        </p:tgtEl>
                                        <p:attrNameLst>
                                          <p:attrName>style.visibility</p:attrName>
                                        </p:attrNameLst>
                                      </p:cBhvr>
                                      <p:to>
                                        <p:strVal val="visible"/>
                                      </p:to>
                                    </p:set>
                                    <p:animEffect filter="fade" transition="in">
                                      <p:cBhvr>
                                        <p:cTn dur="500"/>
                                        <p:tgtEl>
                                          <p:spTgt spid="55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8">
                                            <p:txEl>
                                              <p:pRg end="1" st="1"/>
                                            </p:txEl>
                                          </p:spTgt>
                                        </p:tgtEl>
                                        <p:attrNameLst>
                                          <p:attrName>style.visibility</p:attrName>
                                        </p:attrNameLst>
                                      </p:cBhvr>
                                      <p:to>
                                        <p:strVal val="visible"/>
                                      </p:to>
                                    </p:set>
                                    <p:animEffect filter="fade" transition="in">
                                      <p:cBhvr>
                                        <p:cTn dur="500"/>
                                        <p:tgtEl>
                                          <p:spTgt spid="558">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2" name="Shape 562"/>
        <p:cNvGrpSpPr/>
        <p:nvPr/>
      </p:nvGrpSpPr>
      <p:grpSpPr>
        <a:xfrm>
          <a:off x="0" y="0"/>
          <a:ext cx="0" cy="0"/>
          <a:chOff x="0" y="0"/>
          <a:chExt cx="0" cy="0"/>
        </a:xfrm>
      </p:grpSpPr>
      <p:sp>
        <p:nvSpPr>
          <p:cNvPr id="563" name="Shape 563"/>
          <p:cNvSpPr txBox="1"/>
          <p:nvPr/>
        </p:nvSpPr>
        <p:spPr>
          <a:xfrm>
            <a:off x="250825" y="476250"/>
            <a:ext cx="8713786" cy="2862261"/>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Die Medizin sieht einen Tumor als materielles Gebilde. Nach Quantenphysik sind aber Atome Wellen, Schwingungen, die miteinander interagieren. Sie bilden konstruktive oder destruktive Interferenzen.</a:t>
            </a:r>
          </a:p>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Statt nun das Skalpell zu nehmen und materiell einen Tumor herauszuschneiden, wäre es sinnvoller, Wellen zu finden, die mit dem Tumor in destruktiver Interferenz sind und also somit seine Aktivität aufheben. Oder konstruktive Interferenz von gesunden Zellen in den Tumor einbringen. </a:t>
            </a:r>
          </a:p>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Das ist es, was Geistheilen, Handauflegen tut seit Jahrtausenden. Es werden andere Schwingungen eingebracht, die die Zellen heilen. Das (Um)Feld wird verändert.</a:t>
            </a:r>
          </a:p>
        </p:txBody>
      </p:sp>
      <p:pic>
        <p:nvPicPr>
          <p:cNvPr descr="C:\Users\Peter\Pictures\vlcsnap-error266.png" id="564" name="Shape 564"/>
          <p:cNvPicPr preferRelativeResize="0"/>
          <p:nvPr/>
        </p:nvPicPr>
        <p:blipFill rotWithShape="1">
          <a:blip r:embed="rId3">
            <a:alphaModFix/>
          </a:blip>
          <a:srcRect b="0" l="0" r="0" t="0"/>
          <a:stretch/>
        </p:blipFill>
        <p:spPr>
          <a:xfrm>
            <a:off x="611187" y="3500437"/>
            <a:ext cx="3690937" cy="2881312"/>
          </a:xfrm>
          <a:prstGeom prst="rect">
            <a:avLst/>
          </a:prstGeom>
          <a:noFill/>
          <a:ln>
            <a:noFill/>
          </a:ln>
        </p:spPr>
      </p:pic>
      <p:pic>
        <p:nvPicPr>
          <p:cNvPr descr="PDVD_058Konstr" id="565" name="Shape 565"/>
          <p:cNvPicPr preferRelativeResize="0"/>
          <p:nvPr/>
        </p:nvPicPr>
        <p:blipFill rotWithShape="1">
          <a:blip r:embed="rId4">
            <a:alphaModFix/>
          </a:blip>
          <a:srcRect b="0" l="0" r="0" t="0"/>
          <a:stretch/>
        </p:blipFill>
        <p:spPr>
          <a:xfrm>
            <a:off x="4572000" y="3500437"/>
            <a:ext cx="4292600" cy="289083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3">
                                            <p:txEl>
                                              <p:pRg end="0" st="0"/>
                                            </p:txEl>
                                          </p:spTgt>
                                        </p:tgtEl>
                                        <p:attrNameLst>
                                          <p:attrName>style.visibility</p:attrName>
                                        </p:attrNameLst>
                                      </p:cBhvr>
                                      <p:to>
                                        <p:strVal val="visible"/>
                                      </p:to>
                                    </p:set>
                                    <p:animEffect filter="fade" transition="in">
                                      <p:cBhvr>
                                        <p:cTn dur="500"/>
                                        <p:tgtEl>
                                          <p:spTgt spid="56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3">
                                            <p:txEl>
                                              <p:pRg end="1" st="1"/>
                                            </p:txEl>
                                          </p:spTgt>
                                        </p:tgtEl>
                                        <p:attrNameLst>
                                          <p:attrName>style.visibility</p:attrName>
                                        </p:attrNameLst>
                                      </p:cBhvr>
                                      <p:to>
                                        <p:strVal val="visible"/>
                                      </p:to>
                                    </p:set>
                                    <p:animEffect filter="fade" transition="in">
                                      <p:cBhvr>
                                        <p:cTn dur="500"/>
                                        <p:tgtEl>
                                          <p:spTgt spid="56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3">
                                            <p:txEl>
                                              <p:pRg end="2" st="2"/>
                                            </p:txEl>
                                          </p:spTgt>
                                        </p:tgtEl>
                                        <p:attrNameLst>
                                          <p:attrName>style.visibility</p:attrName>
                                        </p:attrNameLst>
                                      </p:cBhvr>
                                      <p:to>
                                        <p:strVal val="visible"/>
                                      </p:to>
                                    </p:set>
                                    <p:animEffect filter="fade" transition="in">
                                      <p:cBhvr>
                                        <p:cTn dur="500"/>
                                        <p:tgtEl>
                                          <p:spTgt spid="56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5"/>
                                        </p:tgtEl>
                                        <p:attrNameLst>
                                          <p:attrName>style.visibility</p:attrName>
                                        </p:attrNameLst>
                                      </p:cBhvr>
                                      <p:to>
                                        <p:strVal val="visible"/>
                                      </p:to>
                                    </p:set>
                                    <p:animEffect filter="fade" transition="in">
                                      <p:cBhvr>
                                        <p:cTn dur="500"/>
                                        <p:tgtEl>
                                          <p:spTgt spid="5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4"/>
                                        </p:tgtEl>
                                        <p:attrNameLst>
                                          <p:attrName>style.visibility</p:attrName>
                                        </p:attrNameLst>
                                      </p:cBhvr>
                                      <p:to>
                                        <p:strVal val="visible"/>
                                      </p:to>
                                    </p:set>
                                    <p:animEffect filter="fade" transition="in">
                                      <p:cBhvr>
                                        <p:cTn dur="500"/>
                                        <p:tgtEl>
                                          <p:spTgt spid="5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9" name="Shape 569"/>
        <p:cNvGrpSpPr/>
        <p:nvPr/>
      </p:nvGrpSpPr>
      <p:grpSpPr>
        <a:xfrm>
          <a:off x="0" y="0"/>
          <a:ext cx="0" cy="0"/>
          <a:chOff x="0" y="0"/>
          <a:chExt cx="0" cy="0"/>
        </a:xfrm>
      </p:grpSpPr>
      <p:sp>
        <p:nvSpPr>
          <p:cNvPr id="570" name="Shape 570"/>
          <p:cNvSpPr txBox="1"/>
          <p:nvPr/>
        </p:nvSpPr>
        <p:spPr>
          <a:xfrm>
            <a:off x="3203575" y="333375"/>
            <a:ext cx="3313112" cy="460374"/>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1" i="0" lang="en-US" sz="2400" u="none">
                <a:solidFill>
                  <a:schemeClr val="dk1"/>
                </a:solidFill>
                <a:latin typeface="Arial"/>
                <a:ea typeface="Arial"/>
                <a:cs typeface="Arial"/>
                <a:sym typeface="Arial"/>
              </a:rPr>
              <a:t>Placeboeffekt</a:t>
            </a:r>
          </a:p>
        </p:txBody>
      </p:sp>
      <p:pic>
        <p:nvPicPr>
          <p:cNvPr id="571" name="Shape 571"/>
          <p:cNvPicPr preferRelativeResize="0"/>
          <p:nvPr/>
        </p:nvPicPr>
        <p:blipFill rotWithShape="1">
          <a:blip r:embed="rId3">
            <a:alphaModFix/>
          </a:blip>
          <a:srcRect b="0" l="0" r="0" t="0"/>
          <a:stretch/>
        </p:blipFill>
        <p:spPr>
          <a:xfrm>
            <a:off x="1763711" y="781050"/>
            <a:ext cx="5180011" cy="578326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5" name="Shape 575"/>
        <p:cNvGrpSpPr/>
        <p:nvPr/>
      </p:nvGrpSpPr>
      <p:grpSpPr>
        <a:xfrm>
          <a:off x="0" y="0"/>
          <a:ext cx="0" cy="0"/>
          <a:chOff x="0" y="0"/>
          <a:chExt cx="0" cy="0"/>
        </a:xfrm>
      </p:grpSpPr>
      <p:sp>
        <p:nvSpPr>
          <p:cNvPr id="576" name="Shape 576"/>
          <p:cNvSpPr txBox="1"/>
          <p:nvPr/>
        </p:nvSpPr>
        <p:spPr>
          <a:xfrm>
            <a:off x="611187" y="981075"/>
            <a:ext cx="8064499" cy="2462212"/>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Font typeface="Arial"/>
              <a:buNone/>
            </a:pPr>
            <a:r>
              <a:t/>
            </a:r>
            <a:endParaRPr b="0" i="0" sz="18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ct val="25000"/>
              <a:buFont typeface="Arial"/>
              <a:buNone/>
            </a:pPr>
            <a:r>
              <a:rPr b="0" i="1" lang="en-US" sz="2400" u="none">
                <a:solidFill>
                  <a:schemeClr val="dk1"/>
                </a:solidFill>
                <a:latin typeface="Arial"/>
                <a:ea typeface="Arial"/>
                <a:cs typeface="Arial"/>
                <a:sym typeface="Arial"/>
              </a:rPr>
              <a:t>„Wäre das materialistische Denken eine tragfähige Basis für die Medizin, sollte die Placeboreaktion gar nicht erst eintreten. [...] An der Placeboantwort wird deutlich, dass Gesundheit und Krankheit nicht einfach eine Sache der Physik und Chemie sind.“ </a:t>
            </a:r>
          </a:p>
          <a:p>
            <a:pPr indent="0" lvl="0" marL="0" marR="0" rtl="0" algn="l">
              <a:lnSpc>
                <a:spcPct val="100000"/>
              </a:lnSpc>
              <a:spcBef>
                <a:spcPts val="0"/>
              </a:spcBef>
              <a:spcAft>
                <a:spcPts val="0"/>
              </a:spcAft>
              <a:buClr>
                <a:schemeClr val="dk1"/>
              </a:buClr>
              <a:buSzPct val="25000"/>
              <a:buFont typeface="Arial"/>
              <a:buNone/>
            </a:pPr>
            <a:r>
              <a:rPr b="0" i="0" lang="en-US" sz="1600" u="none">
                <a:solidFill>
                  <a:schemeClr val="dk1"/>
                </a:solidFill>
                <a:latin typeface="Arial"/>
                <a:ea typeface="Arial"/>
                <a:cs typeface="Arial"/>
                <a:sym typeface="Arial"/>
              </a:rPr>
              <a:t>(Rupert Sheldrake, „Der Wissenschaftswahn“, S. 35 </a:t>
            </a:r>
          </a:p>
        </p:txBody>
      </p:sp>
      <p:pic>
        <p:nvPicPr>
          <p:cNvPr id="577" name="Shape 577"/>
          <p:cNvPicPr preferRelativeResize="0"/>
          <p:nvPr/>
        </p:nvPicPr>
        <p:blipFill rotWithShape="1">
          <a:blip r:embed="rId3">
            <a:alphaModFix/>
          </a:blip>
          <a:srcRect b="0" l="0" r="0" t="0"/>
          <a:stretch/>
        </p:blipFill>
        <p:spPr>
          <a:xfrm>
            <a:off x="3276600" y="3789362"/>
            <a:ext cx="2519361" cy="257016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Shape 172"/>
          <p:cNvSpPr txBox="1"/>
          <p:nvPr>
            <p:ph idx="4294967295" type="ctrTitle"/>
          </p:nvPr>
        </p:nvSpPr>
        <p:spPr>
          <a:xfrm>
            <a:off x="755650" y="765175"/>
            <a:ext cx="7772400" cy="2447925"/>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1"/>
              </a:buClr>
              <a:buSzPct val="25000"/>
              <a:buFont typeface="Calibri"/>
              <a:buNone/>
            </a:pPr>
            <a:r>
              <a:rPr b="0" i="0" lang="en-US" sz="6600" u="none" cap="none" strike="noStrike">
                <a:solidFill>
                  <a:schemeClr val="dk1"/>
                </a:solidFill>
                <a:latin typeface="Calibri"/>
                <a:ea typeface="Calibri"/>
                <a:cs typeface="Calibri"/>
                <a:sym typeface="Calibri"/>
              </a:rPr>
              <a:t>Die 4 Grundgesetze der Quantenphysik</a:t>
            </a:r>
          </a:p>
        </p:txBody>
      </p:sp>
      <p:sp>
        <p:nvSpPr>
          <p:cNvPr id="173" name="Shape 173"/>
          <p:cNvSpPr txBox="1"/>
          <p:nvPr/>
        </p:nvSpPr>
        <p:spPr>
          <a:xfrm>
            <a:off x="1692275" y="3573462"/>
            <a:ext cx="5759449" cy="2062162"/>
          </a:xfrm>
          <a:prstGeom prst="rect">
            <a:avLst/>
          </a:prstGeom>
          <a:noFill/>
          <a:ln>
            <a:noFill/>
          </a:ln>
        </p:spPr>
        <p:txBody>
          <a:bodyPr anchorCtr="0" anchor="t" bIns="45700" lIns="91425" rIns="91425" tIns="45700">
            <a:noAutofit/>
          </a:bodyPr>
          <a:lstStyle/>
          <a:p>
            <a:pPr indent="-342900" lvl="0" marL="342900" marR="0" rtl="0" algn="l">
              <a:lnSpc>
                <a:spcPct val="100000"/>
              </a:lnSpc>
              <a:spcBef>
                <a:spcPts val="0"/>
              </a:spcBef>
              <a:spcAft>
                <a:spcPts val="0"/>
              </a:spcAft>
              <a:buClr>
                <a:schemeClr val="dk1"/>
              </a:buClr>
              <a:buSzPct val="100000"/>
              <a:buFont typeface="Calibri"/>
              <a:buAutoNum type="arabicPeriod"/>
            </a:pPr>
            <a:r>
              <a:rPr b="0" i="0" lang="en-US" sz="3200" u="none">
                <a:solidFill>
                  <a:schemeClr val="dk1"/>
                </a:solidFill>
                <a:latin typeface="Calibri"/>
                <a:ea typeface="Calibri"/>
                <a:cs typeface="Calibri"/>
                <a:sym typeface="Calibri"/>
              </a:rPr>
              <a:t>) Die Unschärferelation</a:t>
            </a:r>
          </a:p>
          <a:p>
            <a:pPr indent="-342900" lvl="0" marL="342900" marR="0" rtl="0" algn="l">
              <a:lnSpc>
                <a:spcPct val="100000"/>
              </a:lnSpc>
              <a:spcBef>
                <a:spcPts val="0"/>
              </a:spcBef>
              <a:spcAft>
                <a:spcPts val="0"/>
              </a:spcAft>
              <a:buClr>
                <a:schemeClr val="dk1"/>
              </a:buClr>
              <a:buSzPct val="100000"/>
              <a:buFont typeface="Calibri"/>
              <a:buAutoNum type="arabicPeriod"/>
            </a:pPr>
            <a:r>
              <a:rPr b="0" i="0" lang="en-US" sz="3200" u="none">
                <a:solidFill>
                  <a:schemeClr val="dk1"/>
                </a:solidFill>
                <a:latin typeface="Calibri"/>
                <a:ea typeface="Calibri"/>
                <a:cs typeface="Calibri"/>
                <a:sym typeface="Calibri"/>
              </a:rPr>
              <a:t>) Die Quantenverschränkung</a:t>
            </a:r>
          </a:p>
          <a:p>
            <a:pPr indent="-342900" lvl="0" marL="342900" marR="0" rtl="0" algn="l">
              <a:lnSpc>
                <a:spcPct val="100000"/>
              </a:lnSpc>
              <a:spcBef>
                <a:spcPts val="0"/>
              </a:spcBef>
              <a:spcAft>
                <a:spcPts val="0"/>
              </a:spcAft>
              <a:buClr>
                <a:schemeClr val="dk1"/>
              </a:buClr>
              <a:buSzPct val="100000"/>
              <a:buFont typeface="Calibri"/>
              <a:buAutoNum type="arabicPeriod"/>
            </a:pPr>
            <a:r>
              <a:rPr b="0" i="0" lang="en-US" sz="3200" u="none">
                <a:solidFill>
                  <a:schemeClr val="dk1"/>
                </a:solidFill>
                <a:latin typeface="Calibri"/>
                <a:ea typeface="Calibri"/>
                <a:cs typeface="Calibri"/>
                <a:sym typeface="Calibri"/>
              </a:rPr>
              <a:t>) Der Beobachtereffekt</a:t>
            </a:r>
          </a:p>
          <a:p>
            <a:pPr indent="-342900" lvl="0" marL="342900" marR="0" rtl="0" algn="l">
              <a:lnSpc>
                <a:spcPct val="100000"/>
              </a:lnSpc>
              <a:spcBef>
                <a:spcPts val="0"/>
              </a:spcBef>
              <a:spcAft>
                <a:spcPts val="0"/>
              </a:spcAft>
              <a:buClr>
                <a:schemeClr val="dk1"/>
              </a:buClr>
              <a:buSzPct val="100000"/>
              <a:buFont typeface="Calibri"/>
              <a:buAutoNum type="arabicPeriod"/>
            </a:pPr>
            <a:r>
              <a:rPr b="0" i="0" lang="en-US" sz="3200" u="none">
                <a:solidFill>
                  <a:schemeClr val="dk1"/>
                </a:solidFill>
                <a:latin typeface="Calibri"/>
                <a:ea typeface="Calibri"/>
                <a:cs typeface="Calibri"/>
                <a:sym typeface="Calibri"/>
              </a:rPr>
              <a:t>) Die Nicht-Lokaliktät</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2000"/>
                                        <p:tgtEl>
                                          <p:spTgt spid="1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73">
                                            <p:txEl>
                                              <p:pRg end="0" st="0"/>
                                            </p:txEl>
                                          </p:spTgt>
                                        </p:tgtEl>
                                        <p:attrNameLst>
                                          <p:attrName>style.visibility</p:attrName>
                                        </p:attrNameLst>
                                      </p:cBhvr>
                                      <p:to>
                                        <p:strVal val="visible"/>
                                      </p:to>
                                    </p:set>
                                    <p:anim calcmode="lin" valueType="num">
                                      <p:cBhvr additive="base">
                                        <p:cTn dur="500"/>
                                        <p:tgtEl>
                                          <p:spTgt spid="173">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73">
                                            <p:txEl>
                                              <p:pRg end="1" st="1"/>
                                            </p:txEl>
                                          </p:spTgt>
                                        </p:tgtEl>
                                        <p:attrNameLst>
                                          <p:attrName>style.visibility</p:attrName>
                                        </p:attrNameLst>
                                      </p:cBhvr>
                                      <p:to>
                                        <p:strVal val="visible"/>
                                      </p:to>
                                    </p:set>
                                    <p:anim calcmode="lin" valueType="num">
                                      <p:cBhvr additive="base">
                                        <p:cTn dur="500"/>
                                        <p:tgtEl>
                                          <p:spTgt spid="173">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73">
                                            <p:txEl>
                                              <p:pRg end="2" st="2"/>
                                            </p:txEl>
                                          </p:spTgt>
                                        </p:tgtEl>
                                        <p:attrNameLst>
                                          <p:attrName>style.visibility</p:attrName>
                                        </p:attrNameLst>
                                      </p:cBhvr>
                                      <p:to>
                                        <p:strVal val="visible"/>
                                      </p:to>
                                    </p:set>
                                    <p:anim calcmode="lin" valueType="num">
                                      <p:cBhvr additive="base">
                                        <p:cTn dur="500"/>
                                        <p:tgtEl>
                                          <p:spTgt spid="173">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73">
                                            <p:txEl>
                                              <p:pRg end="3" st="3"/>
                                            </p:txEl>
                                          </p:spTgt>
                                        </p:tgtEl>
                                        <p:attrNameLst>
                                          <p:attrName>style.visibility</p:attrName>
                                        </p:attrNameLst>
                                      </p:cBhvr>
                                      <p:to>
                                        <p:strVal val="visible"/>
                                      </p:to>
                                    </p:set>
                                    <p:anim calcmode="lin" valueType="num">
                                      <p:cBhvr additive="base">
                                        <p:cTn dur="500"/>
                                        <p:tgtEl>
                                          <p:spTgt spid="173">
                                            <p:txEl>
                                              <p:pRg end="3" st="3"/>
                                            </p:txEl>
                                          </p:spTgt>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1" name="Shape 581"/>
        <p:cNvGrpSpPr/>
        <p:nvPr/>
      </p:nvGrpSpPr>
      <p:grpSpPr>
        <a:xfrm>
          <a:off x="0" y="0"/>
          <a:ext cx="0" cy="0"/>
          <a:chOff x="0" y="0"/>
          <a:chExt cx="0" cy="0"/>
        </a:xfrm>
      </p:grpSpPr>
      <p:pic>
        <p:nvPicPr>
          <p:cNvPr id="582" name="Shape 582"/>
          <p:cNvPicPr preferRelativeResize="0"/>
          <p:nvPr/>
        </p:nvPicPr>
        <p:blipFill rotWithShape="1">
          <a:blip r:embed="rId3">
            <a:alphaModFix/>
          </a:blip>
          <a:srcRect b="0" l="0" r="0" t="0"/>
          <a:stretch/>
        </p:blipFill>
        <p:spPr>
          <a:xfrm>
            <a:off x="395287" y="549275"/>
            <a:ext cx="8239125" cy="4200524"/>
          </a:xfrm>
          <a:prstGeom prst="rect">
            <a:avLst/>
          </a:prstGeom>
          <a:noFill/>
          <a:ln>
            <a:noFill/>
          </a:ln>
        </p:spPr>
      </p:pic>
      <p:sp>
        <p:nvSpPr>
          <p:cNvPr id="583" name="Shape 583"/>
          <p:cNvSpPr txBox="1"/>
          <p:nvPr/>
        </p:nvSpPr>
        <p:spPr>
          <a:xfrm>
            <a:off x="539750" y="5229225"/>
            <a:ext cx="8064499" cy="120015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Von den Handflächen der Qi-Gong-Meister strahlen messbare Wärmemengen aus, die das Zellwachstum, die DNA- und Proteinbiosynthese und die Zellatmung verstärken oder verlangsamen können. (Walker 1994) </a:t>
            </a:r>
          </a:p>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 </a:t>
            </a:r>
          </a:p>
        </p:txBody>
      </p:sp>
    </p:spTree>
  </p:cSld>
  <p:clrMapOvr>
    <a:masterClrMapping/>
  </p:clrMapOvr>
  <p:transition spd="slow">
    <p:fade/>
  </p:transition>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7" name="Shape 587"/>
        <p:cNvGrpSpPr/>
        <p:nvPr/>
      </p:nvGrpSpPr>
      <p:grpSpPr>
        <a:xfrm>
          <a:off x="0" y="0"/>
          <a:ext cx="0" cy="0"/>
          <a:chOff x="0" y="0"/>
          <a:chExt cx="0" cy="0"/>
        </a:xfrm>
      </p:grpSpPr>
      <p:sp>
        <p:nvSpPr>
          <p:cNvPr id="588" name="Shape 588"/>
          <p:cNvSpPr txBox="1"/>
          <p:nvPr/>
        </p:nvSpPr>
        <p:spPr>
          <a:xfrm>
            <a:off x="1476375" y="260350"/>
            <a:ext cx="6264274" cy="3698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1" i="0" lang="en-US" sz="1800" u="none">
                <a:solidFill>
                  <a:schemeClr val="dk1"/>
                </a:solidFill>
                <a:latin typeface="Arial"/>
                <a:ea typeface="Arial"/>
                <a:cs typeface="Arial"/>
                <a:sym typeface="Arial"/>
              </a:rPr>
              <a:t>Leistungsfähigkeit des Gehirns, des Bewusstseins.</a:t>
            </a:r>
          </a:p>
        </p:txBody>
      </p:sp>
      <p:sp>
        <p:nvSpPr>
          <p:cNvPr id="589" name="Shape 589"/>
          <p:cNvSpPr txBox="1"/>
          <p:nvPr/>
        </p:nvSpPr>
        <p:spPr>
          <a:xfrm>
            <a:off x="250825" y="1412875"/>
            <a:ext cx="4789486" cy="923924"/>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Bis zum Alter von bis und mit 6 Jahren befindet sich das Kind in einem unbewussten Zustand.</a:t>
            </a:r>
          </a:p>
        </p:txBody>
      </p:sp>
      <p:sp>
        <p:nvSpPr>
          <p:cNvPr id="590" name="Shape 590"/>
          <p:cNvSpPr txBox="1"/>
          <p:nvPr/>
        </p:nvSpPr>
        <p:spPr>
          <a:xfrm>
            <a:off x="323850" y="765175"/>
            <a:ext cx="8424862" cy="646112"/>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Bis und mit 2 Jahre ist es in einem völlig traumartigen, unbewussten Zustand. Delta Schwingung</a:t>
            </a:r>
          </a:p>
        </p:txBody>
      </p:sp>
      <p:sp>
        <p:nvSpPr>
          <p:cNvPr id="591" name="Shape 591"/>
          <p:cNvSpPr txBox="1"/>
          <p:nvPr/>
        </p:nvSpPr>
        <p:spPr>
          <a:xfrm>
            <a:off x="179386" y="2565400"/>
            <a:ext cx="4824412" cy="1476375"/>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Von 3-7 Jahren beginnt die Phantasie zu arbeiten, aber so, dass das Kind zwar aufnimmt, aber sich kein Urteil dazu bilden kann. Alles was es hört ist bis dahin wahr und wird nicht überprüft. Theta Schwingung.</a:t>
            </a:r>
          </a:p>
        </p:txBody>
      </p:sp>
      <p:sp>
        <p:nvSpPr>
          <p:cNvPr id="592" name="Shape 592"/>
          <p:cNvSpPr txBox="1"/>
          <p:nvPr/>
        </p:nvSpPr>
        <p:spPr>
          <a:xfrm>
            <a:off x="250825" y="4005262"/>
            <a:ext cx="4825999" cy="1754187"/>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Erst ab dem 7. bis und mit 12. Jahr beginnt das Bewusstsein zu arbeiten in ruhiger Art. Das Kind beginnt, Inputs zu überprüfen auf ihren Wahrheitsgehalt. Es entscheidet, was es annimmt und was es ablehnt. Alpha Schwingungen.</a:t>
            </a:r>
          </a:p>
        </p:txBody>
      </p:sp>
      <p:sp>
        <p:nvSpPr>
          <p:cNvPr id="593" name="Shape 593"/>
          <p:cNvSpPr txBox="1"/>
          <p:nvPr/>
        </p:nvSpPr>
        <p:spPr>
          <a:xfrm>
            <a:off x="4967287" y="4826000"/>
            <a:ext cx="4176711" cy="203200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Ab dem 13. Lebensjahr beginnt die aktive bewusste Lernphase. Das Kind beginnt sehr bewusst und mit hoher Konzentration, Inhalte zu verwandeln und zu formen und damit sein Verhalten aktiv zu gestalten. Beta Schwingungen .</a:t>
            </a:r>
          </a:p>
        </p:txBody>
      </p:sp>
      <p:pic>
        <p:nvPicPr>
          <p:cNvPr descr="C:\Users\Peter\Pictures\vlcsnap-error198.png" id="594" name="Shape 594"/>
          <p:cNvPicPr preferRelativeResize="0"/>
          <p:nvPr/>
        </p:nvPicPr>
        <p:blipFill rotWithShape="1">
          <a:blip r:embed="rId3">
            <a:alphaModFix/>
          </a:blip>
          <a:srcRect b="0" l="0" r="0" t="0"/>
          <a:stretch/>
        </p:blipFill>
        <p:spPr>
          <a:xfrm>
            <a:off x="5076825" y="1628775"/>
            <a:ext cx="3781425" cy="302418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8"/>
                                        </p:tgtEl>
                                        <p:attrNameLst>
                                          <p:attrName>style.visibility</p:attrName>
                                        </p:attrNameLst>
                                      </p:cBhvr>
                                      <p:to>
                                        <p:strVal val="visible"/>
                                      </p:to>
                                    </p:set>
                                    <p:animEffect filter="fade" transition="in">
                                      <p:cBhvr>
                                        <p:cTn dur="500"/>
                                        <p:tgtEl>
                                          <p:spTgt spid="5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4"/>
                                        </p:tgtEl>
                                        <p:attrNameLst>
                                          <p:attrName>style.visibility</p:attrName>
                                        </p:attrNameLst>
                                      </p:cBhvr>
                                      <p:to>
                                        <p:strVal val="visible"/>
                                      </p:to>
                                    </p:set>
                                    <p:animEffect filter="fade" transition="in">
                                      <p:cBhvr>
                                        <p:cTn dur="500"/>
                                        <p:tgtEl>
                                          <p:spTgt spid="5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0"/>
                                        </p:tgtEl>
                                        <p:attrNameLst>
                                          <p:attrName>style.visibility</p:attrName>
                                        </p:attrNameLst>
                                      </p:cBhvr>
                                      <p:to>
                                        <p:strVal val="visible"/>
                                      </p:to>
                                    </p:set>
                                    <p:animEffect filter="fade" transition="in">
                                      <p:cBhvr>
                                        <p:cTn dur="500"/>
                                        <p:tgtEl>
                                          <p:spTgt spid="5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9"/>
                                        </p:tgtEl>
                                        <p:attrNameLst>
                                          <p:attrName>style.visibility</p:attrName>
                                        </p:attrNameLst>
                                      </p:cBhvr>
                                      <p:to>
                                        <p:strVal val="visible"/>
                                      </p:to>
                                    </p:set>
                                    <p:animEffect filter="fade" transition="in">
                                      <p:cBhvr>
                                        <p:cTn dur="500"/>
                                        <p:tgtEl>
                                          <p:spTgt spid="5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1"/>
                                        </p:tgtEl>
                                        <p:attrNameLst>
                                          <p:attrName>style.visibility</p:attrName>
                                        </p:attrNameLst>
                                      </p:cBhvr>
                                      <p:to>
                                        <p:strVal val="visible"/>
                                      </p:to>
                                    </p:set>
                                    <p:animEffect filter="fade" transition="in">
                                      <p:cBhvr>
                                        <p:cTn dur="500"/>
                                        <p:tgtEl>
                                          <p:spTgt spid="5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2"/>
                                        </p:tgtEl>
                                        <p:attrNameLst>
                                          <p:attrName>style.visibility</p:attrName>
                                        </p:attrNameLst>
                                      </p:cBhvr>
                                      <p:to>
                                        <p:strVal val="visible"/>
                                      </p:to>
                                    </p:set>
                                    <p:animEffect filter="fade" transition="in">
                                      <p:cBhvr>
                                        <p:cTn dur="500"/>
                                        <p:tgtEl>
                                          <p:spTgt spid="5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3"/>
                                        </p:tgtEl>
                                        <p:attrNameLst>
                                          <p:attrName>style.visibility</p:attrName>
                                        </p:attrNameLst>
                                      </p:cBhvr>
                                      <p:to>
                                        <p:strVal val="visible"/>
                                      </p:to>
                                    </p:set>
                                    <p:animEffect filter="fade" transition="in">
                                      <p:cBhvr>
                                        <p:cTn dur="500"/>
                                        <p:tgtEl>
                                          <p:spTgt spid="5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8" name="Shape 598"/>
        <p:cNvGrpSpPr/>
        <p:nvPr/>
      </p:nvGrpSpPr>
      <p:grpSpPr>
        <a:xfrm>
          <a:off x="0" y="0"/>
          <a:ext cx="0" cy="0"/>
          <a:chOff x="0" y="0"/>
          <a:chExt cx="0" cy="0"/>
        </a:xfrm>
      </p:grpSpPr>
      <p:sp>
        <p:nvSpPr>
          <p:cNvPr id="599" name="Shape 599"/>
          <p:cNvSpPr txBox="1"/>
          <p:nvPr/>
        </p:nvSpPr>
        <p:spPr>
          <a:xfrm>
            <a:off x="611187" y="692150"/>
            <a:ext cx="7777162" cy="1754187"/>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Die Lebensjahre 1-6 sind von entscheidender Wichtigkeit, denn in dieser Phase werden wir programmiert durch die umgebenden Felder irgend welcher Art. Das bildet das Fundament unseres Seins, bindet uns ein ins kulturelle Umfeld, in die Konventionen und sozialen Lehrsätze, in die Glaubenssätze aus Religion und Moral u Ethik. Hier finden wir zu unserer Selbstidentifikation. Das ist der Bereich des Unterbewussten.</a:t>
            </a:r>
          </a:p>
        </p:txBody>
      </p:sp>
      <p:pic>
        <p:nvPicPr>
          <p:cNvPr descr="C:\Users\Peter\Pictures\vlcsnap-error243.png" id="600" name="Shape 600"/>
          <p:cNvPicPr preferRelativeResize="0"/>
          <p:nvPr/>
        </p:nvPicPr>
        <p:blipFill rotWithShape="1">
          <a:blip r:embed="rId3">
            <a:alphaModFix/>
          </a:blip>
          <a:srcRect b="0" l="0" r="0" t="0"/>
          <a:stretch/>
        </p:blipFill>
        <p:spPr>
          <a:xfrm>
            <a:off x="2268536" y="2492375"/>
            <a:ext cx="3887786" cy="3111500"/>
          </a:xfrm>
          <a:prstGeom prst="rect">
            <a:avLst/>
          </a:prstGeom>
          <a:noFill/>
          <a:ln>
            <a:noFill/>
          </a:ln>
        </p:spPr>
      </p:pic>
      <p:sp>
        <p:nvSpPr>
          <p:cNvPr id="601" name="Shape 601"/>
          <p:cNvSpPr txBox="1"/>
          <p:nvPr/>
        </p:nvSpPr>
        <p:spPr>
          <a:xfrm>
            <a:off x="468312" y="5876925"/>
            <a:ext cx="8351836" cy="646112"/>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&gt;95% unseres Lebens kommen aus dem programmierten Unterbewussten. Der Job des Unbewussten ist es, aus dem Programm Realität zu erschaffen.</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9"/>
                                        </p:tgtEl>
                                        <p:attrNameLst>
                                          <p:attrName>style.visibility</p:attrName>
                                        </p:attrNameLst>
                                      </p:cBhvr>
                                      <p:to>
                                        <p:strVal val="visible"/>
                                      </p:to>
                                    </p:set>
                                    <p:animEffect filter="fade" transition="in">
                                      <p:cBhvr>
                                        <p:cTn dur="1000"/>
                                        <p:tgtEl>
                                          <p:spTgt spid="5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0"/>
                                        </p:tgtEl>
                                        <p:attrNameLst>
                                          <p:attrName>style.visibility</p:attrName>
                                        </p:attrNameLst>
                                      </p:cBhvr>
                                      <p:to>
                                        <p:strVal val="visible"/>
                                      </p:to>
                                    </p:set>
                                    <p:animEffect filter="fade" transition="in">
                                      <p:cBhvr>
                                        <p:cTn dur="500"/>
                                        <p:tgtEl>
                                          <p:spTgt spid="6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1"/>
                                        </p:tgtEl>
                                        <p:attrNameLst>
                                          <p:attrName>style.visibility</p:attrName>
                                        </p:attrNameLst>
                                      </p:cBhvr>
                                      <p:to>
                                        <p:strVal val="visible"/>
                                      </p:to>
                                    </p:set>
                                    <p:animEffect filter="fade" transition="in">
                                      <p:cBhvr>
                                        <p:cTn dur="1000"/>
                                        <p:tgtEl>
                                          <p:spTgt spid="6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5" name="Shape 605"/>
        <p:cNvGrpSpPr/>
        <p:nvPr/>
      </p:nvGrpSpPr>
      <p:grpSpPr>
        <a:xfrm>
          <a:off x="0" y="0"/>
          <a:ext cx="0" cy="0"/>
          <a:chOff x="0" y="0"/>
          <a:chExt cx="0" cy="0"/>
        </a:xfrm>
      </p:grpSpPr>
      <p:sp>
        <p:nvSpPr>
          <p:cNvPr id="606" name="Shape 606"/>
          <p:cNvSpPr txBox="1"/>
          <p:nvPr/>
        </p:nvSpPr>
        <p:spPr>
          <a:xfrm>
            <a:off x="395287" y="620712"/>
            <a:ext cx="8353425" cy="646112"/>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Unser Körper ist eine Gemeinschaft von etwa 50 Billionen Zellen. (10</a:t>
            </a:r>
            <a:r>
              <a:rPr b="0" baseline="30000" i="0" lang="en-US" sz="1800" u="none">
                <a:solidFill>
                  <a:schemeClr val="dk1"/>
                </a:solidFill>
                <a:latin typeface="Arial"/>
                <a:ea typeface="Arial"/>
                <a:cs typeface="Arial"/>
                <a:sym typeface="Arial"/>
              </a:rPr>
              <a:t>12</a:t>
            </a:r>
            <a:r>
              <a:rPr b="0" i="0" lang="en-US" sz="1800" u="none">
                <a:solidFill>
                  <a:schemeClr val="dk1"/>
                </a:solidFill>
                <a:latin typeface="Arial"/>
                <a:ea typeface="Arial"/>
                <a:cs typeface="Arial"/>
                <a:sym typeface="Arial"/>
              </a:rPr>
              <a:t>). Jede Zelle ist ein Universum in sich selbst.</a:t>
            </a:r>
          </a:p>
        </p:txBody>
      </p:sp>
      <p:sp>
        <p:nvSpPr>
          <p:cNvPr id="607" name="Shape 607"/>
          <p:cNvSpPr txBox="1"/>
          <p:nvPr/>
        </p:nvSpPr>
        <p:spPr>
          <a:xfrm>
            <a:off x="395287" y="2997200"/>
            <a:ext cx="4608512" cy="120015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Das Bewusstsein, das allein kreativ ist, befindet sich im Prefrontalen Cortex. Es ist sehr langsam. Es entspricht etwa einer Computerleistung von 40 Bits/Sek.</a:t>
            </a:r>
          </a:p>
        </p:txBody>
      </p:sp>
      <p:sp>
        <p:nvSpPr>
          <p:cNvPr id="608" name="Shape 608"/>
          <p:cNvSpPr txBox="1"/>
          <p:nvPr/>
        </p:nvSpPr>
        <p:spPr>
          <a:xfrm>
            <a:off x="468312" y="5661025"/>
            <a:ext cx="8208962" cy="922337"/>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Wir werden ja immer wieder angehalten, positiv zu denken. Aber ihr könnt euch leicht vorstellen, dass es recht schwierig ist, mit einem 40 Bit Prozessor gegen einen 40 Millionen Bit Prozessor anzukommen.</a:t>
            </a:r>
          </a:p>
        </p:txBody>
      </p:sp>
      <p:sp>
        <p:nvSpPr>
          <p:cNvPr id="609" name="Shape 609"/>
          <p:cNvSpPr txBox="1"/>
          <p:nvPr/>
        </p:nvSpPr>
        <p:spPr>
          <a:xfrm>
            <a:off x="395287" y="1268412"/>
            <a:ext cx="7272336" cy="3698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Eine Zellgemeinschaft bildet einen </a:t>
            </a:r>
            <a:r>
              <a:rPr b="1" i="0" lang="en-US" sz="1800" u="none">
                <a:solidFill>
                  <a:schemeClr val="dk1"/>
                </a:solidFill>
                <a:latin typeface="Arial"/>
                <a:ea typeface="Arial"/>
                <a:cs typeface="Arial"/>
                <a:sym typeface="Arial"/>
              </a:rPr>
              <a:t>Organismus.</a:t>
            </a:r>
          </a:p>
        </p:txBody>
      </p:sp>
      <p:sp>
        <p:nvSpPr>
          <p:cNvPr id="610" name="Shape 610"/>
          <p:cNvSpPr txBox="1"/>
          <p:nvPr/>
        </p:nvSpPr>
        <p:spPr>
          <a:xfrm>
            <a:off x="395287" y="1628775"/>
            <a:ext cx="8856662" cy="646112"/>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In einem Organismus geben die Zellen ihre eigene Intelligenz auf, um einer zentralen Intelligenz zu folgen, dem “Mind“, dem leitenden Prinzip. </a:t>
            </a:r>
          </a:p>
        </p:txBody>
      </p:sp>
      <p:sp>
        <p:nvSpPr>
          <p:cNvPr id="611" name="Shape 611"/>
          <p:cNvSpPr txBox="1"/>
          <p:nvPr/>
        </p:nvSpPr>
        <p:spPr>
          <a:xfrm>
            <a:off x="395287" y="2276475"/>
            <a:ext cx="8424862" cy="646112"/>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Wir haben 2 Formen von „Mind“, nämlich das Unterbewusstsein (subconcious mind) und das Bewusstsein (concious mind)</a:t>
            </a:r>
          </a:p>
        </p:txBody>
      </p:sp>
      <p:pic>
        <p:nvPicPr>
          <p:cNvPr descr="C:\Users\Peter\Pictures\vlcsnap-error688.png" id="612" name="Shape 612"/>
          <p:cNvPicPr preferRelativeResize="0"/>
          <p:nvPr/>
        </p:nvPicPr>
        <p:blipFill rotWithShape="1">
          <a:blip r:embed="rId3">
            <a:alphaModFix/>
          </a:blip>
          <a:srcRect b="0" l="0" r="0" t="0"/>
          <a:stretch/>
        </p:blipFill>
        <p:spPr>
          <a:xfrm>
            <a:off x="5003800" y="2781300"/>
            <a:ext cx="3671886" cy="2938462"/>
          </a:xfrm>
          <a:prstGeom prst="rect">
            <a:avLst/>
          </a:prstGeom>
          <a:noFill/>
          <a:ln>
            <a:noFill/>
          </a:ln>
        </p:spPr>
      </p:pic>
      <p:sp>
        <p:nvSpPr>
          <p:cNvPr id="613" name="Shape 613"/>
          <p:cNvSpPr txBox="1"/>
          <p:nvPr/>
        </p:nvSpPr>
        <p:spPr>
          <a:xfrm>
            <a:off x="395287" y="4149725"/>
            <a:ext cx="4608512" cy="1477961"/>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Das Unterbewusste hingegen ist sehr schnell, es verarbeitet etwa 40 Millionen Bits/Sek. Aber es ist nicht kreativ, sondern gewohnheitsmässig, automatisch. Es stellt 95% unserer Programmierungen.</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6"/>
                                        </p:tgtEl>
                                        <p:attrNameLst>
                                          <p:attrName>style.visibility</p:attrName>
                                        </p:attrNameLst>
                                      </p:cBhvr>
                                      <p:to>
                                        <p:strVal val="visible"/>
                                      </p:to>
                                    </p:set>
                                    <p:animEffect filter="fade" transition="in">
                                      <p:cBhvr>
                                        <p:cTn dur="500"/>
                                        <p:tgtEl>
                                          <p:spTgt spid="6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9"/>
                                        </p:tgtEl>
                                        <p:attrNameLst>
                                          <p:attrName>style.visibility</p:attrName>
                                        </p:attrNameLst>
                                      </p:cBhvr>
                                      <p:to>
                                        <p:strVal val="visible"/>
                                      </p:to>
                                    </p:set>
                                    <p:animEffect filter="fade" transition="in">
                                      <p:cBhvr>
                                        <p:cTn dur="500"/>
                                        <p:tgtEl>
                                          <p:spTgt spid="6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0"/>
                                        </p:tgtEl>
                                        <p:attrNameLst>
                                          <p:attrName>style.visibility</p:attrName>
                                        </p:attrNameLst>
                                      </p:cBhvr>
                                      <p:to>
                                        <p:strVal val="visible"/>
                                      </p:to>
                                    </p:set>
                                    <p:animEffect filter="fade" transition="in">
                                      <p:cBhvr>
                                        <p:cTn dur="500"/>
                                        <p:tgtEl>
                                          <p:spTgt spid="6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1"/>
                                        </p:tgtEl>
                                        <p:attrNameLst>
                                          <p:attrName>style.visibility</p:attrName>
                                        </p:attrNameLst>
                                      </p:cBhvr>
                                      <p:to>
                                        <p:strVal val="visible"/>
                                      </p:to>
                                    </p:set>
                                    <p:animEffect filter="fade" transition="in">
                                      <p:cBhvr>
                                        <p:cTn dur="500"/>
                                        <p:tgtEl>
                                          <p:spTgt spid="6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7"/>
                                        </p:tgtEl>
                                        <p:attrNameLst>
                                          <p:attrName>style.visibility</p:attrName>
                                        </p:attrNameLst>
                                      </p:cBhvr>
                                      <p:to>
                                        <p:strVal val="visible"/>
                                      </p:to>
                                    </p:set>
                                    <p:animEffect filter="fade" transition="in">
                                      <p:cBhvr>
                                        <p:cTn dur="500"/>
                                        <p:tgtEl>
                                          <p:spTgt spid="6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2"/>
                                        </p:tgtEl>
                                        <p:attrNameLst>
                                          <p:attrName>style.visibility</p:attrName>
                                        </p:attrNameLst>
                                      </p:cBhvr>
                                      <p:to>
                                        <p:strVal val="visible"/>
                                      </p:to>
                                    </p:set>
                                    <p:animEffect filter="fade" transition="in">
                                      <p:cBhvr>
                                        <p:cTn dur="500"/>
                                        <p:tgtEl>
                                          <p:spTgt spid="6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3"/>
                                        </p:tgtEl>
                                        <p:attrNameLst>
                                          <p:attrName>style.visibility</p:attrName>
                                        </p:attrNameLst>
                                      </p:cBhvr>
                                      <p:to>
                                        <p:strVal val="visible"/>
                                      </p:to>
                                    </p:set>
                                    <p:animEffect filter="fade" transition="in">
                                      <p:cBhvr>
                                        <p:cTn dur="500"/>
                                        <p:tgtEl>
                                          <p:spTgt spid="6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08"/>
                                        </p:tgtEl>
                                        <p:attrNameLst>
                                          <p:attrName>style.visibility</p:attrName>
                                        </p:attrNameLst>
                                      </p:cBhvr>
                                      <p:to>
                                        <p:strVal val="visible"/>
                                      </p:to>
                                    </p:set>
                                    <p:anim calcmode="lin" valueType="num">
                                      <p:cBhvr additive="base">
                                        <p:cTn dur="500"/>
                                        <p:tgtEl>
                                          <p:spTgt spid="60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7" name="Shape 617"/>
        <p:cNvGrpSpPr/>
        <p:nvPr/>
      </p:nvGrpSpPr>
      <p:grpSpPr>
        <a:xfrm>
          <a:off x="0" y="0"/>
          <a:ext cx="0" cy="0"/>
          <a:chOff x="0" y="0"/>
          <a:chExt cx="0" cy="0"/>
        </a:xfrm>
      </p:grpSpPr>
      <p:sp>
        <p:nvSpPr>
          <p:cNvPr id="618" name="Shape 618"/>
          <p:cNvSpPr txBox="1"/>
          <p:nvPr/>
        </p:nvSpPr>
        <p:spPr>
          <a:xfrm>
            <a:off x="468312" y="404812"/>
            <a:ext cx="8280399" cy="923924"/>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Wir stehen unter dem Einfluss aller möglichen Felder um uns herum stehen. Sie beeinflussen unsere Wahrnehmung und schreiben zu mehr als 95% unser Leben.</a:t>
            </a:r>
          </a:p>
        </p:txBody>
      </p:sp>
      <p:sp>
        <p:nvSpPr>
          <p:cNvPr id="619" name="Shape 619"/>
          <p:cNvSpPr txBox="1"/>
          <p:nvPr/>
        </p:nvSpPr>
        <p:spPr>
          <a:xfrm>
            <a:off x="468312" y="1268412"/>
            <a:ext cx="8496299" cy="120015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Wie schaffe ich es nun, aus diesem übermächtigen Programm meines Unterbewussten herauszukommen, wie komme ich mit den 40 Bits des Bewusstseins an gegen die Übermacht der 40 Millionen Bits des Unterbewussten?</a:t>
            </a:r>
          </a:p>
        </p:txBody>
      </p:sp>
      <p:sp>
        <p:nvSpPr>
          <p:cNvPr id="620" name="Shape 620"/>
          <p:cNvSpPr txBox="1"/>
          <p:nvPr/>
        </p:nvSpPr>
        <p:spPr>
          <a:xfrm>
            <a:off x="468312" y="2492375"/>
            <a:ext cx="7343775" cy="3698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Es gibt 3 Möglichkeiten</a:t>
            </a:r>
          </a:p>
        </p:txBody>
      </p:sp>
      <p:sp>
        <p:nvSpPr>
          <p:cNvPr id="621" name="Shape 621"/>
          <p:cNvSpPr txBox="1"/>
          <p:nvPr/>
        </p:nvSpPr>
        <p:spPr>
          <a:xfrm>
            <a:off x="468312" y="2924175"/>
            <a:ext cx="5183186" cy="3698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1. Achtsamkeit. (Beispiel des Verliebt-Seins)</a:t>
            </a:r>
          </a:p>
        </p:txBody>
      </p:sp>
      <p:sp>
        <p:nvSpPr>
          <p:cNvPr id="622" name="Shape 622"/>
          <p:cNvSpPr txBox="1"/>
          <p:nvPr/>
        </p:nvSpPr>
        <p:spPr>
          <a:xfrm>
            <a:off x="468312" y="3213100"/>
            <a:ext cx="6407150" cy="3698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2. Klinische Hypnose</a:t>
            </a:r>
          </a:p>
        </p:txBody>
      </p:sp>
      <p:sp>
        <p:nvSpPr>
          <p:cNvPr id="623" name="Shape 623"/>
          <p:cNvSpPr txBox="1"/>
          <p:nvPr/>
        </p:nvSpPr>
        <p:spPr>
          <a:xfrm>
            <a:off x="468312" y="3573462"/>
            <a:ext cx="7127875" cy="1200150"/>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3. Methoden wie Psych-K, (Rob Williams u. Bruce Lipton), Body talk, EMDR (=, Eye Movement Desensitization and Reprocessing = Augenbewegungs-Desensibilisierung und Wiederaufarbeitung),  EFT (Emotional Freedom Techniques) etc.</a:t>
            </a:r>
          </a:p>
        </p:txBody>
      </p:sp>
      <p:sp>
        <p:nvSpPr>
          <p:cNvPr id="624" name="Shape 624"/>
          <p:cNvSpPr txBox="1"/>
          <p:nvPr/>
        </p:nvSpPr>
        <p:spPr>
          <a:xfrm>
            <a:off x="1042987" y="4868862"/>
            <a:ext cx="7993062" cy="1754187"/>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PSYCH-K vereint die Richtungen, in die Bewusstsein und Unterbewusstsein sich bewegen, und richtet sie auf das gleiche Ziel aus. So sabotieren wir uns nicht mehr. Einschränkende Glaubensmuster werden zielgerichtet und nachhaltig verändert. PSYCH-K bewirkt schnellen unterbewussten Wandel bei gleichzeitiger bewusster Erkenntnis.</a:t>
            </a:r>
            <a:br>
              <a:rPr b="0" i="0" lang="en-US" sz="1800" u="none">
                <a:solidFill>
                  <a:schemeClr val="dk1"/>
                </a:solidFill>
                <a:latin typeface="Arial"/>
                <a:ea typeface="Arial"/>
                <a:cs typeface="Arial"/>
                <a:sym typeface="Arial"/>
              </a:rPr>
            </a:b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8"/>
                                        </p:tgtEl>
                                        <p:attrNameLst>
                                          <p:attrName>style.visibility</p:attrName>
                                        </p:attrNameLst>
                                      </p:cBhvr>
                                      <p:to>
                                        <p:strVal val="visible"/>
                                      </p:to>
                                    </p:set>
                                    <p:animEffect filter="fade" transition="in">
                                      <p:cBhvr>
                                        <p:cTn dur="1000"/>
                                        <p:tgtEl>
                                          <p:spTgt spid="6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9"/>
                                        </p:tgtEl>
                                        <p:attrNameLst>
                                          <p:attrName>style.visibility</p:attrName>
                                        </p:attrNameLst>
                                      </p:cBhvr>
                                      <p:to>
                                        <p:strVal val="visible"/>
                                      </p:to>
                                    </p:set>
                                    <p:animEffect filter="fade" transition="in">
                                      <p:cBhvr>
                                        <p:cTn dur="1000"/>
                                        <p:tgtEl>
                                          <p:spTgt spid="6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0"/>
                                        </p:tgtEl>
                                        <p:attrNameLst>
                                          <p:attrName>style.visibility</p:attrName>
                                        </p:attrNameLst>
                                      </p:cBhvr>
                                      <p:to>
                                        <p:strVal val="visible"/>
                                      </p:to>
                                    </p:set>
                                    <p:animEffect filter="fade" transition="in">
                                      <p:cBhvr>
                                        <p:cTn dur="1000"/>
                                        <p:tgtEl>
                                          <p:spTgt spid="6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1"/>
                                        </p:tgtEl>
                                        <p:attrNameLst>
                                          <p:attrName>style.visibility</p:attrName>
                                        </p:attrNameLst>
                                      </p:cBhvr>
                                      <p:to>
                                        <p:strVal val="visible"/>
                                      </p:to>
                                    </p:set>
                                    <p:animEffect filter="fade" transition="in">
                                      <p:cBhvr>
                                        <p:cTn dur="1000"/>
                                        <p:tgtEl>
                                          <p:spTgt spid="6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2"/>
                                        </p:tgtEl>
                                        <p:attrNameLst>
                                          <p:attrName>style.visibility</p:attrName>
                                        </p:attrNameLst>
                                      </p:cBhvr>
                                      <p:to>
                                        <p:strVal val="visible"/>
                                      </p:to>
                                    </p:set>
                                    <p:animEffect filter="fade" transition="in">
                                      <p:cBhvr>
                                        <p:cTn dur="1000"/>
                                        <p:tgtEl>
                                          <p:spTgt spid="6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3"/>
                                        </p:tgtEl>
                                        <p:attrNameLst>
                                          <p:attrName>style.visibility</p:attrName>
                                        </p:attrNameLst>
                                      </p:cBhvr>
                                      <p:to>
                                        <p:strVal val="visible"/>
                                      </p:to>
                                    </p:set>
                                    <p:animEffect filter="fade" transition="in">
                                      <p:cBhvr>
                                        <p:cTn dur="1000"/>
                                        <p:tgtEl>
                                          <p:spTgt spid="6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4"/>
                                        </p:tgtEl>
                                        <p:attrNameLst>
                                          <p:attrName>style.visibility</p:attrName>
                                        </p:attrNameLst>
                                      </p:cBhvr>
                                      <p:to>
                                        <p:strVal val="visible"/>
                                      </p:to>
                                    </p:set>
                                    <p:animEffect filter="fade" transition="in">
                                      <p:cBhvr>
                                        <p:cTn dur="1000"/>
                                        <p:tgtEl>
                                          <p:spTgt spid="6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8" name="Shape 628"/>
        <p:cNvGrpSpPr/>
        <p:nvPr/>
      </p:nvGrpSpPr>
      <p:grpSpPr>
        <a:xfrm>
          <a:off x="0" y="0"/>
          <a:ext cx="0" cy="0"/>
          <a:chOff x="0" y="0"/>
          <a:chExt cx="0" cy="0"/>
        </a:xfrm>
      </p:grpSpPr>
      <p:sp>
        <p:nvSpPr>
          <p:cNvPr id="629" name="Shape 629"/>
          <p:cNvSpPr txBox="1"/>
          <p:nvPr/>
        </p:nvSpPr>
        <p:spPr>
          <a:xfrm>
            <a:off x="611187" y="2060575"/>
            <a:ext cx="8210550" cy="2370137"/>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1" i="0" lang="en-US" sz="3600" u="sng">
                <a:solidFill>
                  <a:schemeClr val="dk1"/>
                </a:solidFill>
                <a:latin typeface="Arial"/>
                <a:ea typeface="Arial"/>
                <a:cs typeface="Arial"/>
                <a:sym typeface="Arial"/>
              </a:rPr>
              <a:t>Zitate</a:t>
            </a:r>
            <a:r>
              <a:rPr b="0" i="0" lang="en-US" sz="2800" u="none">
                <a:solidFill>
                  <a:schemeClr val="dk1"/>
                </a:solidFill>
                <a:latin typeface="Arial"/>
                <a:ea typeface="Arial"/>
                <a:cs typeface="Arial"/>
                <a:sym typeface="Arial"/>
              </a:rPr>
              <a:t> </a:t>
            </a:r>
          </a:p>
          <a:p>
            <a:pPr indent="0" lvl="0" marL="0" marR="0" rtl="0" algn="ctr">
              <a:lnSpc>
                <a:spcPct val="100000"/>
              </a:lnSpc>
              <a:spcBef>
                <a:spcPts val="0"/>
              </a:spcBef>
              <a:spcAft>
                <a:spcPts val="0"/>
              </a:spcAft>
              <a:buClr>
                <a:schemeClr val="dk1"/>
              </a:buClr>
              <a:buFont typeface="Arial"/>
              <a:buNone/>
            </a:pPr>
            <a:r>
              <a:t/>
            </a:r>
            <a:endParaRPr b="0" i="0" sz="2800" u="non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ct val="25000"/>
              <a:buFont typeface="Arial"/>
              <a:buNone/>
            </a:pPr>
            <a:r>
              <a:rPr b="0" i="0" lang="en-US" sz="2800" u="none">
                <a:solidFill>
                  <a:schemeClr val="dk1"/>
                </a:solidFill>
                <a:latin typeface="Arial"/>
                <a:ea typeface="Arial"/>
                <a:cs typeface="Arial"/>
                <a:sym typeface="Arial"/>
              </a:rPr>
              <a:t>aus der Wissenschaft, die untermauern, wie wichtig eben nicht nur die Materie, sondern auch  der Geist ist.</a:t>
            </a: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3" name="Shape 633"/>
        <p:cNvGrpSpPr/>
        <p:nvPr/>
      </p:nvGrpSpPr>
      <p:grpSpPr>
        <a:xfrm>
          <a:off x="0" y="0"/>
          <a:ext cx="0" cy="0"/>
          <a:chOff x="0" y="0"/>
          <a:chExt cx="0" cy="0"/>
        </a:xfrm>
      </p:grpSpPr>
      <p:sp>
        <p:nvSpPr>
          <p:cNvPr id="634" name="Shape 634"/>
          <p:cNvSpPr txBox="1"/>
          <p:nvPr/>
        </p:nvSpPr>
        <p:spPr>
          <a:xfrm>
            <a:off x="539750" y="2781300"/>
            <a:ext cx="6048374" cy="36321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Paul Davies, Physiker, Professor in Adelaide und Arizona, sagt:</a:t>
            </a:r>
          </a:p>
          <a:p>
            <a:pPr indent="0" lvl="0" marL="0" marR="0" rtl="0" algn="l">
              <a:lnSpc>
                <a:spcPct val="100000"/>
              </a:lnSpc>
              <a:spcBef>
                <a:spcPts val="0"/>
              </a:spcBef>
              <a:spcAft>
                <a:spcPts val="0"/>
              </a:spcAft>
              <a:buClr>
                <a:schemeClr val="dk1"/>
              </a:buClr>
              <a:buSzPct val="25000"/>
              <a:buFont typeface="Arial"/>
              <a:buNone/>
            </a:pPr>
            <a:r>
              <a:rPr b="0" i="0" lang="en-US" sz="2800" u="none">
                <a:solidFill>
                  <a:schemeClr val="dk1"/>
                </a:solidFill>
                <a:latin typeface="Arial"/>
                <a:ea typeface="Arial"/>
                <a:cs typeface="Arial"/>
                <a:sym typeface="Arial"/>
              </a:rPr>
              <a:t>„Die Lehre der Quantenphysik ist, dass Materie eine konkrete, gut abgegrenzte Existenz allein in Verbindung mit dem Geist erlangen kann“.</a:t>
            </a:r>
          </a:p>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Proceedings of the Symposium of Conciousness and Survival. Calif. Institute of Noetic Sciences, S.113f</a:t>
            </a:r>
          </a:p>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 </a:t>
            </a:r>
          </a:p>
        </p:txBody>
      </p:sp>
      <p:sp>
        <p:nvSpPr>
          <p:cNvPr id="635" name="Shape 635"/>
          <p:cNvSpPr txBox="1"/>
          <p:nvPr/>
        </p:nvSpPr>
        <p:spPr>
          <a:xfrm>
            <a:off x="1187450" y="765175"/>
            <a:ext cx="5545137" cy="113823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„Sein ist Wahrgenommensein“ sagt</a:t>
            </a:r>
          </a:p>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George Berkeley </a:t>
            </a:r>
            <a:r>
              <a:rPr b="0" i="0" lang="en-US" sz="1400" u="none">
                <a:solidFill>
                  <a:schemeClr val="dk1"/>
                </a:solidFill>
                <a:latin typeface="Arial"/>
                <a:ea typeface="Arial"/>
                <a:cs typeface="Arial"/>
                <a:sym typeface="Arial"/>
              </a:rPr>
              <a:t>(Bischof von Cloyne, irischer Philosoph, 1685 – 1753)</a:t>
            </a:r>
          </a:p>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(Cf. Beobachtereffekt.)</a:t>
            </a:r>
          </a:p>
        </p:txBody>
      </p:sp>
      <p:pic>
        <p:nvPicPr>
          <p:cNvPr descr="Paul_Davies.jpg" id="636" name="Shape 636"/>
          <p:cNvPicPr preferRelativeResize="0"/>
          <p:nvPr/>
        </p:nvPicPr>
        <p:blipFill rotWithShape="1">
          <a:blip r:embed="rId3">
            <a:alphaModFix/>
          </a:blip>
          <a:srcRect b="0" l="0" r="0" t="0"/>
          <a:stretch/>
        </p:blipFill>
        <p:spPr>
          <a:xfrm>
            <a:off x="6948486" y="4076700"/>
            <a:ext cx="1590674" cy="2158999"/>
          </a:xfrm>
          <a:prstGeom prst="rect">
            <a:avLst/>
          </a:prstGeom>
          <a:noFill/>
          <a:ln>
            <a:noFill/>
          </a:ln>
        </p:spPr>
      </p:pic>
      <p:pic>
        <p:nvPicPr>
          <p:cNvPr descr="George_Berkeley.jpg" id="637" name="Shape 637"/>
          <p:cNvPicPr preferRelativeResize="0"/>
          <p:nvPr/>
        </p:nvPicPr>
        <p:blipFill rotWithShape="1">
          <a:blip r:embed="rId4">
            <a:alphaModFix/>
          </a:blip>
          <a:srcRect b="0" l="0" r="0" t="0"/>
          <a:stretch/>
        </p:blipFill>
        <p:spPr>
          <a:xfrm>
            <a:off x="7235825" y="620712"/>
            <a:ext cx="1401762" cy="188753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5"/>
                                        </p:tgtEl>
                                        <p:attrNameLst>
                                          <p:attrName>style.visibility</p:attrName>
                                        </p:attrNameLst>
                                      </p:cBhvr>
                                      <p:to>
                                        <p:strVal val="visible"/>
                                      </p:to>
                                    </p:set>
                                    <p:animEffect filter="fade" transition="in">
                                      <p:cBhvr>
                                        <p:cTn dur="500"/>
                                        <p:tgtEl>
                                          <p:spTgt spid="635"/>
                                        </p:tgtEl>
                                      </p:cBhvr>
                                    </p:animEffect>
                                  </p:childTnLst>
                                </p:cTn>
                              </p:par>
                              <p:par>
                                <p:cTn fill="hold" nodeType="withEffect" presetClass="entr" presetID="10" presetSubtype="0">
                                  <p:stCondLst>
                                    <p:cond delay="0"/>
                                  </p:stCondLst>
                                  <p:childTnLst>
                                    <p:set>
                                      <p:cBhvr>
                                        <p:cTn dur="1" fill="hold">
                                          <p:stCondLst>
                                            <p:cond delay="0"/>
                                          </p:stCondLst>
                                        </p:cTn>
                                        <p:tgtEl>
                                          <p:spTgt spid="637"/>
                                        </p:tgtEl>
                                        <p:attrNameLst>
                                          <p:attrName>style.visibility</p:attrName>
                                        </p:attrNameLst>
                                      </p:cBhvr>
                                      <p:to>
                                        <p:strVal val="visible"/>
                                      </p:to>
                                    </p:set>
                                    <p:animEffect filter="fade" transition="in">
                                      <p:cBhvr>
                                        <p:cTn dur="500"/>
                                        <p:tgtEl>
                                          <p:spTgt spid="6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4"/>
                                        </p:tgtEl>
                                        <p:attrNameLst>
                                          <p:attrName>style.visibility</p:attrName>
                                        </p:attrNameLst>
                                      </p:cBhvr>
                                      <p:to>
                                        <p:strVal val="visible"/>
                                      </p:to>
                                    </p:set>
                                    <p:animEffect filter="fade" transition="in">
                                      <p:cBhvr>
                                        <p:cTn dur="500"/>
                                        <p:tgtEl>
                                          <p:spTgt spid="634"/>
                                        </p:tgtEl>
                                      </p:cBhvr>
                                    </p:animEffect>
                                  </p:childTnLst>
                                </p:cTn>
                              </p:par>
                              <p:par>
                                <p:cTn fill="hold" nodeType="withEffect" presetClass="entr" presetID="10" presetSubtype="0">
                                  <p:stCondLst>
                                    <p:cond delay="0"/>
                                  </p:stCondLst>
                                  <p:childTnLst>
                                    <p:set>
                                      <p:cBhvr>
                                        <p:cTn dur="1" fill="hold">
                                          <p:stCondLst>
                                            <p:cond delay="0"/>
                                          </p:stCondLst>
                                        </p:cTn>
                                        <p:tgtEl>
                                          <p:spTgt spid="636"/>
                                        </p:tgtEl>
                                        <p:attrNameLst>
                                          <p:attrName>style.visibility</p:attrName>
                                        </p:attrNameLst>
                                      </p:cBhvr>
                                      <p:to>
                                        <p:strVal val="visible"/>
                                      </p:to>
                                    </p:set>
                                    <p:animEffect filter="fade" transition="in">
                                      <p:cBhvr>
                                        <p:cTn dur="500"/>
                                        <p:tgtEl>
                                          <p:spTgt spid="6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1" name="Shape 641"/>
        <p:cNvGrpSpPr/>
        <p:nvPr/>
      </p:nvGrpSpPr>
      <p:grpSpPr>
        <a:xfrm>
          <a:off x="0" y="0"/>
          <a:ext cx="0" cy="0"/>
          <a:chOff x="0" y="0"/>
          <a:chExt cx="0" cy="0"/>
        </a:xfrm>
      </p:grpSpPr>
      <p:pic>
        <p:nvPicPr>
          <p:cNvPr descr="C:\Users\Peter\Pictures\vlcsnap-error668.png" id="642" name="Shape 642"/>
          <p:cNvPicPr preferRelativeResize="0"/>
          <p:nvPr/>
        </p:nvPicPr>
        <p:blipFill rotWithShape="1">
          <a:blip r:embed="rId3">
            <a:alphaModFix/>
          </a:blip>
          <a:srcRect b="0" l="0" r="0" t="0"/>
          <a:stretch/>
        </p:blipFill>
        <p:spPr>
          <a:xfrm>
            <a:off x="1763711" y="0"/>
            <a:ext cx="6140449" cy="4911725"/>
          </a:xfrm>
          <a:prstGeom prst="rect">
            <a:avLst/>
          </a:prstGeom>
          <a:noFill/>
          <a:ln>
            <a:noFill/>
          </a:ln>
        </p:spPr>
      </p:pic>
      <p:sp>
        <p:nvSpPr>
          <p:cNvPr id="643" name="Shape 643"/>
          <p:cNvSpPr txBox="1"/>
          <p:nvPr/>
        </p:nvSpPr>
        <p:spPr>
          <a:xfrm>
            <a:off x="287337" y="4941887"/>
            <a:ext cx="8856662" cy="830261"/>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2400" u="none">
                <a:solidFill>
                  <a:schemeClr val="dk1"/>
                </a:solidFill>
                <a:latin typeface="Arial"/>
                <a:ea typeface="Arial"/>
                <a:cs typeface="Arial"/>
                <a:sym typeface="Arial"/>
              </a:rPr>
              <a:t>Das mentale Universum: Die einzige Realität ist der Geist und Beobachtungen, aber Beobachtungen sind nicht Dinge. </a:t>
            </a:r>
          </a:p>
        </p:txBody>
      </p:sp>
      <p:sp>
        <p:nvSpPr>
          <p:cNvPr id="644" name="Shape 644"/>
          <p:cNvSpPr txBox="1"/>
          <p:nvPr/>
        </p:nvSpPr>
        <p:spPr>
          <a:xfrm>
            <a:off x="611187" y="5949950"/>
            <a:ext cx="7993062" cy="830261"/>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rgbClr val="FF0000"/>
              </a:buClr>
              <a:buSzPct val="25000"/>
              <a:buFont typeface="Arial"/>
              <a:buNone/>
            </a:pPr>
            <a:r>
              <a:rPr b="1" i="0" lang="en-US" sz="2400" u="none">
                <a:solidFill>
                  <a:srgbClr val="FF0000"/>
                </a:solidFill>
                <a:latin typeface="Arial"/>
                <a:ea typeface="Arial"/>
                <a:cs typeface="Arial"/>
                <a:sym typeface="Arial"/>
              </a:rPr>
              <a:t>Das Universum ist immateriell, mental und geistig. </a:t>
            </a:r>
          </a:p>
          <a:p>
            <a:pPr indent="0" lvl="0" marL="0" marR="0" rtl="0" algn="l">
              <a:lnSpc>
                <a:spcPct val="100000"/>
              </a:lnSpc>
              <a:spcBef>
                <a:spcPts val="0"/>
              </a:spcBef>
              <a:spcAft>
                <a:spcPts val="0"/>
              </a:spcAft>
              <a:buClr>
                <a:schemeClr val="dk1"/>
              </a:buClr>
              <a:buSzPct val="25000"/>
              <a:buFont typeface="Arial"/>
              <a:buNone/>
            </a:pPr>
            <a:r>
              <a:rPr b="0" i="0" lang="en-US" sz="2400" u="none">
                <a:solidFill>
                  <a:schemeClr val="dk1"/>
                </a:solidFill>
                <a:latin typeface="Arial"/>
                <a:ea typeface="Arial"/>
                <a:cs typeface="Arial"/>
                <a:sym typeface="Arial"/>
              </a:rPr>
              <a:t>		Richard Conn Henry</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2"/>
                                        </p:tgtEl>
                                        <p:attrNameLst>
                                          <p:attrName>style.visibility</p:attrName>
                                        </p:attrNameLst>
                                      </p:cBhvr>
                                      <p:to>
                                        <p:strVal val="visible"/>
                                      </p:to>
                                    </p:set>
                                    <p:animEffect filter="fade" transition="in">
                                      <p:cBhvr>
                                        <p:cTn dur="500"/>
                                        <p:tgtEl>
                                          <p:spTgt spid="642"/>
                                        </p:tgtEl>
                                      </p:cBhvr>
                                    </p:animEffect>
                                  </p:childTnLst>
                                </p:cTn>
                              </p:par>
                              <p:par>
                                <p:cTn fill="hold" nodeType="withEffect" presetClass="entr" presetID="10" presetSubtype="0">
                                  <p:stCondLst>
                                    <p:cond delay="0"/>
                                  </p:stCondLst>
                                  <p:childTnLst>
                                    <p:set>
                                      <p:cBhvr>
                                        <p:cTn dur="1" fill="hold">
                                          <p:stCondLst>
                                            <p:cond delay="0"/>
                                          </p:stCondLst>
                                        </p:cTn>
                                        <p:tgtEl>
                                          <p:spTgt spid="643"/>
                                        </p:tgtEl>
                                        <p:attrNameLst>
                                          <p:attrName>style.visibility</p:attrName>
                                        </p:attrNameLst>
                                      </p:cBhvr>
                                      <p:to>
                                        <p:strVal val="visible"/>
                                      </p:to>
                                    </p:set>
                                    <p:animEffect filter="fade" transition="in">
                                      <p:cBhvr>
                                        <p:cTn dur="500"/>
                                        <p:tgtEl>
                                          <p:spTgt spid="6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4"/>
                                        </p:tgtEl>
                                        <p:attrNameLst>
                                          <p:attrName>style.visibility</p:attrName>
                                        </p:attrNameLst>
                                      </p:cBhvr>
                                      <p:to>
                                        <p:strVal val="visible"/>
                                      </p:to>
                                    </p:set>
                                    <p:animEffect filter="fade" transition="in">
                                      <p:cBhvr>
                                        <p:cTn dur="500"/>
                                        <p:tgtEl>
                                          <p:spTgt spid="6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8" name="Shape 648"/>
        <p:cNvGrpSpPr/>
        <p:nvPr/>
      </p:nvGrpSpPr>
      <p:grpSpPr>
        <a:xfrm>
          <a:off x="0" y="0"/>
          <a:ext cx="0" cy="0"/>
          <a:chOff x="0" y="0"/>
          <a:chExt cx="0" cy="0"/>
        </a:xfrm>
      </p:grpSpPr>
      <p:sp>
        <p:nvSpPr>
          <p:cNvPr id="649" name="Shape 649"/>
          <p:cNvSpPr txBox="1"/>
          <p:nvPr/>
        </p:nvSpPr>
        <p:spPr>
          <a:xfrm>
            <a:off x="2051050" y="1484312"/>
            <a:ext cx="4537074" cy="1477961"/>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2400" u="none">
                <a:solidFill>
                  <a:schemeClr val="dk1"/>
                </a:solidFill>
                <a:latin typeface="Arial"/>
                <a:ea typeface="Arial"/>
                <a:cs typeface="Arial"/>
                <a:sym typeface="Arial"/>
              </a:rPr>
              <a:t>Wissenschaft ohne Religion ist lahm, Religion ohne Wissenschaft ist blind.</a:t>
            </a:r>
          </a:p>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Albert Einstein</a:t>
            </a:r>
          </a:p>
        </p:txBody>
      </p:sp>
      <p:pic>
        <p:nvPicPr>
          <p:cNvPr descr="Albert Einstein .jpg" id="650" name="Shape 650"/>
          <p:cNvPicPr preferRelativeResize="0"/>
          <p:nvPr/>
        </p:nvPicPr>
        <p:blipFill rotWithShape="1">
          <a:blip r:embed="rId3">
            <a:alphaModFix/>
          </a:blip>
          <a:srcRect b="0" l="0" r="0" t="0"/>
          <a:stretch/>
        </p:blipFill>
        <p:spPr>
          <a:xfrm>
            <a:off x="6084887" y="3284537"/>
            <a:ext cx="1871662" cy="2808286"/>
          </a:xfrm>
          <a:prstGeom prst="rect">
            <a:avLst/>
          </a:prstGeom>
          <a:noFill/>
          <a:ln>
            <a:noFill/>
          </a:ln>
        </p:spPr>
      </p:pic>
      <p:pic>
        <p:nvPicPr>
          <p:cNvPr descr="Albert Einstein.jpg" id="651" name="Shape 651"/>
          <p:cNvPicPr preferRelativeResize="0"/>
          <p:nvPr/>
        </p:nvPicPr>
        <p:blipFill rotWithShape="1">
          <a:blip r:embed="rId4">
            <a:alphaModFix/>
          </a:blip>
          <a:srcRect b="0" l="0" r="0" t="0"/>
          <a:stretch/>
        </p:blipFill>
        <p:spPr>
          <a:xfrm>
            <a:off x="1619250" y="3284537"/>
            <a:ext cx="3313112" cy="2855912"/>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5" name="Shape 655"/>
        <p:cNvGrpSpPr/>
        <p:nvPr/>
      </p:nvGrpSpPr>
      <p:grpSpPr>
        <a:xfrm>
          <a:off x="0" y="0"/>
          <a:ext cx="0" cy="0"/>
          <a:chOff x="0" y="0"/>
          <a:chExt cx="0" cy="0"/>
        </a:xfrm>
      </p:grpSpPr>
      <p:sp>
        <p:nvSpPr>
          <p:cNvPr id="656" name="Shape 656"/>
          <p:cNvSpPr txBox="1"/>
          <p:nvPr/>
        </p:nvSpPr>
        <p:spPr>
          <a:xfrm>
            <a:off x="395287" y="908050"/>
            <a:ext cx="8137525" cy="381634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Prof. Dr. Hans-Peter Emil Dürr, Physiker, Mitarbeiter v. Werner Heisenberg</a:t>
            </a:r>
          </a:p>
          <a:p>
            <a:pPr indent="0" lvl="0" marL="0" marR="0" rtl="0" algn="l">
              <a:lnSpc>
                <a:spcPct val="100000"/>
              </a:lnSpc>
              <a:spcBef>
                <a:spcPts val="0"/>
              </a:spcBef>
              <a:spcAft>
                <a:spcPts val="0"/>
              </a:spcAft>
              <a:buClr>
                <a:schemeClr val="dk1"/>
              </a:buClr>
              <a:buSzPct val="25000"/>
              <a:buFont typeface="Arial"/>
              <a:buNone/>
            </a:pPr>
            <a:r>
              <a:rPr b="0" i="0" lang="en-US" sz="1800" u="none">
                <a:solidFill>
                  <a:schemeClr val="dk1"/>
                </a:solidFill>
                <a:latin typeface="Arial"/>
                <a:ea typeface="Arial"/>
                <a:cs typeface="Arial"/>
                <a:sym typeface="Arial"/>
              </a:rPr>
              <a:t>und im Direktorium des Max Planck Institutes sagte:</a:t>
            </a:r>
          </a:p>
          <a:p>
            <a:pPr indent="0" lvl="0" marL="0" marR="0" rtl="0" algn="l">
              <a:lnSpc>
                <a:spcPct val="100000"/>
              </a:lnSpc>
              <a:spcBef>
                <a:spcPts val="0"/>
              </a:spcBef>
              <a:spcAft>
                <a:spcPts val="0"/>
              </a:spcAft>
              <a:buClr>
                <a:schemeClr val="dk1"/>
              </a:buClr>
              <a:buSzPct val="25000"/>
              <a:buFont typeface="Arial"/>
              <a:buNone/>
            </a:pPr>
            <a:r>
              <a:rPr b="0" i="0" lang="en-US" sz="3200" u="none">
                <a:solidFill>
                  <a:schemeClr val="dk1"/>
                </a:solidFill>
                <a:latin typeface="Arial"/>
                <a:ea typeface="Arial"/>
                <a:cs typeface="Arial"/>
                <a:sym typeface="Arial"/>
              </a:rPr>
              <a:t>„Doch  auch die heute dominierende selbstbewusste Naturwissenschaft überschätzt ihren Wahrheitsanspruch.</a:t>
            </a:r>
          </a:p>
          <a:p>
            <a:pPr indent="0" lvl="0" marL="0" marR="0" rtl="0" algn="l">
              <a:lnSpc>
                <a:spcPct val="100000"/>
              </a:lnSpc>
              <a:spcBef>
                <a:spcPts val="0"/>
              </a:spcBef>
              <a:spcAft>
                <a:spcPts val="0"/>
              </a:spcAft>
              <a:buClr>
                <a:schemeClr val="dk1"/>
              </a:buClr>
              <a:buSzPct val="25000"/>
              <a:buFont typeface="Arial"/>
              <a:buNone/>
            </a:pPr>
            <a:r>
              <a:rPr b="0" i="0" lang="en-US" sz="3200" u="none">
                <a:solidFill>
                  <a:schemeClr val="dk1"/>
                </a:solidFill>
                <a:latin typeface="Arial"/>
                <a:ea typeface="Arial"/>
                <a:cs typeface="Arial"/>
                <a:sym typeface="Arial"/>
              </a:rPr>
              <a:t>Auch sie irrt, und sie irrt in manchen Punkten in gefährlicher Weise.“</a:t>
            </a:r>
          </a:p>
          <a:p>
            <a:pPr indent="0" lvl="0" marL="0" marR="0" rtl="0" algn="l">
              <a:lnSpc>
                <a:spcPct val="100000"/>
              </a:lnSpc>
              <a:spcBef>
                <a:spcPts val="0"/>
              </a:spcBef>
              <a:spcAft>
                <a:spcPts val="0"/>
              </a:spcAft>
              <a:buClr>
                <a:schemeClr val="dk1"/>
              </a:buClr>
              <a:buSzPct val="25000"/>
              <a:buFont typeface="Arial"/>
              <a:buNone/>
            </a:pPr>
            <a:r>
              <a:rPr b="0" i="0" lang="en-US" sz="1400" u="none">
                <a:solidFill>
                  <a:schemeClr val="dk1"/>
                </a:solidFill>
                <a:latin typeface="Arial"/>
                <a:ea typeface="Arial"/>
                <a:cs typeface="Arial"/>
                <a:sym typeface="Arial"/>
              </a:rPr>
              <a:t>Raum&amp;Zeit, “Energie der Zukunft“ Okt 2009 S. 6</a:t>
            </a:r>
          </a:p>
          <a:p>
            <a:pPr indent="0" lvl="0" marL="0" marR="0" rtl="0" algn="l">
              <a:lnSpc>
                <a:spcPct val="100000"/>
              </a:lnSpc>
              <a:spcBef>
                <a:spcPts val="0"/>
              </a:spcBef>
              <a:spcAft>
                <a:spcPts val="0"/>
              </a:spcAft>
              <a:buClr>
                <a:schemeClr val="dk1"/>
              </a:buClr>
              <a:buSzPct val="25000"/>
              <a:buFont typeface="Arial"/>
              <a:buNone/>
            </a:pPr>
            <a:r>
              <a:rPr b="0" i="0" lang="en-US" sz="1400" u="none">
                <a:solidFill>
                  <a:schemeClr val="dk1"/>
                </a:solidFill>
                <a:latin typeface="Arial"/>
                <a:ea typeface="Arial"/>
                <a:cs typeface="Arial"/>
                <a:sym typeface="Arial"/>
              </a:rPr>
              <a:t>„Zerrissene Wirklichkeit. An den Grenzen der Wissenschaft.“</a:t>
            </a:r>
          </a:p>
          <a:p>
            <a:pPr indent="0" lvl="0" marL="0" marR="0" rtl="0" algn="l">
              <a:lnSpc>
                <a:spcPct val="100000"/>
              </a:lnSpc>
              <a:spcBef>
                <a:spcPts val="0"/>
              </a:spcBef>
              <a:spcAft>
                <a:spcPts val="0"/>
              </a:spcAft>
              <a:buNone/>
            </a:pPr>
            <a:r>
              <a:t/>
            </a:r>
            <a:endParaRPr b="0" i="0" sz="1400" u="none">
              <a:solidFill>
                <a:schemeClr val="dk1"/>
              </a:solidFill>
              <a:latin typeface="Arial"/>
              <a:ea typeface="Arial"/>
              <a:cs typeface="Arial"/>
              <a:sym typeface="Arial"/>
            </a:endParaRPr>
          </a:p>
        </p:txBody>
      </p:sp>
      <p:pic>
        <p:nvPicPr>
          <p:cNvPr descr="Hans-Peter_Duerr.jpg" id="657" name="Shape 657"/>
          <p:cNvPicPr preferRelativeResize="0"/>
          <p:nvPr/>
        </p:nvPicPr>
        <p:blipFill rotWithShape="1">
          <a:blip r:embed="rId3">
            <a:alphaModFix/>
          </a:blip>
          <a:srcRect b="0" l="0" r="0" t="0"/>
          <a:stretch/>
        </p:blipFill>
        <p:spPr>
          <a:xfrm>
            <a:off x="6227762" y="3789362"/>
            <a:ext cx="2743199" cy="275113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Shape 178"/>
          <p:cNvSpPr txBox="1"/>
          <p:nvPr>
            <p:ph idx="4294967295" type="ctrTitle"/>
          </p:nvPr>
        </p:nvSpPr>
        <p:spPr>
          <a:xfrm>
            <a:off x="827087" y="1125537"/>
            <a:ext cx="7772400" cy="1582737"/>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1"/>
              </a:buClr>
              <a:buSzPct val="25000"/>
              <a:buFont typeface="Calibri"/>
              <a:buNone/>
            </a:pPr>
            <a:r>
              <a:rPr b="1" i="0" lang="en-US" sz="5900" u="none" cap="none" strike="noStrike">
                <a:solidFill>
                  <a:schemeClr val="dk1"/>
                </a:solidFill>
                <a:latin typeface="Calibri"/>
                <a:ea typeface="Calibri"/>
                <a:cs typeface="Calibri"/>
                <a:sym typeface="Calibri"/>
              </a:rPr>
              <a:t>1.) Die Unschärferelation</a:t>
            </a:r>
          </a:p>
        </p:txBody>
      </p:sp>
      <p:sp>
        <p:nvSpPr>
          <p:cNvPr id="179" name="Shape 179"/>
          <p:cNvSpPr txBox="1"/>
          <p:nvPr/>
        </p:nvSpPr>
        <p:spPr>
          <a:xfrm>
            <a:off x="971550" y="3429000"/>
            <a:ext cx="7632699" cy="3698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1800" u="none">
                <a:solidFill>
                  <a:schemeClr val="dk1"/>
                </a:solidFill>
                <a:latin typeface="Calibri"/>
                <a:ea typeface="Calibri"/>
                <a:cs typeface="Calibri"/>
                <a:sym typeface="Calibri"/>
              </a:rPr>
              <a:t>Werner Heisenberg formulierte 1927:  </a:t>
            </a:r>
          </a:p>
        </p:txBody>
      </p:sp>
      <p:sp>
        <p:nvSpPr>
          <p:cNvPr id="180" name="Shape 180"/>
          <p:cNvSpPr txBox="1"/>
          <p:nvPr/>
        </p:nvSpPr>
        <p:spPr>
          <a:xfrm>
            <a:off x="827087" y="5445125"/>
            <a:ext cx="8064499" cy="923924"/>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1800" u="none">
                <a:solidFill>
                  <a:schemeClr val="dk1"/>
                </a:solidFill>
                <a:latin typeface="Calibri"/>
                <a:ea typeface="Calibri"/>
                <a:cs typeface="Calibri"/>
                <a:sym typeface="Calibri"/>
              </a:rPr>
              <a:t>dass zwei komplementäre Eigenschaften eines Teilchens nicht gleichzeitig beliebig genau bestimmbar sind. Das bekannteste Beispiel für ein Paar solcher Eigenschaften sind Ort und Impuls (Geschwindigkeit).</a:t>
            </a:r>
          </a:p>
        </p:txBody>
      </p:sp>
      <p:pic>
        <p:nvPicPr>
          <p:cNvPr descr="Werner_Heisenberg.jpg" id="181" name="Shape 181"/>
          <p:cNvPicPr preferRelativeResize="0"/>
          <p:nvPr/>
        </p:nvPicPr>
        <p:blipFill rotWithShape="1">
          <a:blip r:embed="rId3">
            <a:alphaModFix/>
          </a:blip>
          <a:srcRect b="0" l="0" r="0" t="0"/>
          <a:stretch/>
        </p:blipFill>
        <p:spPr>
          <a:xfrm>
            <a:off x="6227762" y="3213100"/>
            <a:ext cx="1179511" cy="1871662"/>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500"/>
                                        <p:tgtEl>
                                          <p:spTgt spid="1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
                                            <p:txEl>
                                              <p:pRg end="0" st="0"/>
                                            </p:txEl>
                                          </p:spTgt>
                                        </p:tgtEl>
                                        <p:attrNameLst>
                                          <p:attrName>style.visibility</p:attrName>
                                        </p:attrNameLst>
                                      </p:cBhvr>
                                      <p:to>
                                        <p:strVal val="visible"/>
                                      </p:to>
                                    </p:set>
                                    <p:animEffect filter="fade" transition="in">
                                      <p:cBhvr>
                                        <p:cTn dur="500"/>
                                        <p:tgtEl>
                                          <p:spTgt spid="179">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500"/>
                                        <p:tgtEl>
                                          <p:spTgt spid="1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0">
                                            <p:txEl>
                                              <p:pRg end="0" st="0"/>
                                            </p:txEl>
                                          </p:spTgt>
                                        </p:tgtEl>
                                        <p:attrNameLst>
                                          <p:attrName>style.visibility</p:attrName>
                                        </p:attrNameLst>
                                      </p:cBhvr>
                                      <p:to>
                                        <p:strVal val="visible"/>
                                      </p:to>
                                    </p:set>
                                    <p:animEffect filter="fade" transition="in">
                                      <p:cBhvr>
                                        <p:cTn dur="500"/>
                                        <p:tgtEl>
                                          <p:spTgt spid="180">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1" name="Shape 661"/>
        <p:cNvGrpSpPr/>
        <p:nvPr/>
      </p:nvGrpSpPr>
      <p:grpSpPr>
        <a:xfrm>
          <a:off x="0" y="0"/>
          <a:ext cx="0" cy="0"/>
          <a:chOff x="0" y="0"/>
          <a:chExt cx="0" cy="0"/>
        </a:xfrm>
      </p:grpSpPr>
      <p:sp>
        <p:nvSpPr>
          <p:cNvPr id="662" name="Shape 662"/>
          <p:cNvSpPr txBox="1"/>
          <p:nvPr/>
        </p:nvSpPr>
        <p:spPr>
          <a:xfrm>
            <a:off x="755650" y="1557337"/>
            <a:ext cx="7704136" cy="3046411"/>
          </a:xfrm>
          <a:prstGeom prst="rect">
            <a:avLst/>
          </a:prstGeom>
          <a:noFill/>
          <a:ln>
            <a:noFill/>
          </a:ln>
        </p:spPr>
        <p:txBody>
          <a:bodyPr anchorCtr="0" anchor="t" bIns="45700" lIns="91425" rIns="91425" tIns="45700">
            <a:noAutofit/>
          </a:bodyPr>
          <a:lstStyle/>
          <a:p>
            <a:pPr indent="0" lvl="0" marL="0" marR="0" rtl="0" algn="ctr">
              <a:lnSpc>
                <a:spcPct val="100000"/>
              </a:lnSpc>
              <a:spcBef>
                <a:spcPts val="0"/>
              </a:spcBef>
              <a:spcAft>
                <a:spcPts val="0"/>
              </a:spcAft>
              <a:buClr>
                <a:schemeClr val="dk1"/>
              </a:buClr>
              <a:buSzPct val="25000"/>
              <a:buFont typeface="Arial"/>
              <a:buNone/>
            </a:pPr>
            <a:r>
              <a:rPr b="0" i="0" lang="en-US" sz="3200" u="none">
                <a:solidFill>
                  <a:schemeClr val="dk1"/>
                </a:solidFill>
                <a:latin typeface="Arial"/>
                <a:ea typeface="Arial"/>
                <a:cs typeface="Arial"/>
                <a:sym typeface="Arial"/>
              </a:rPr>
              <a:t>Wie wir sehen, geben uns Quantenphysik, Epigenetik, weitere Erkenntnisse der Bewusstseinsforschung und der Biologie Mittel in die Hand, um uns dem annähern zu können, was beim geistigen Heilen passieren kann.</a:t>
            </a: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6" name="Shape 666"/>
        <p:cNvGrpSpPr/>
        <p:nvPr/>
      </p:nvGrpSpPr>
      <p:grpSpPr>
        <a:xfrm>
          <a:off x="0" y="0"/>
          <a:ext cx="0" cy="0"/>
          <a:chOff x="0" y="0"/>
          <a:chExt cx="0" cy="0"/>
        </a:xfrm>
      </p:grpSpPr>
      <p:pic>
        <p:nvPicPr>
          <p:cNvPr descr="BLUMENPR" id="667" name="Shape 667"/>
          <p:cNvPicPr preferRelativeResize="0"/>
          <p:nvPr/>
        </p:nvPicPr>
        <p:blipFill rotWithShape="1">
          <a:blip r:embed="rId3">
            <a:alphaModFix/>
          </a:blip>
          <a:srcRect b="0" l="0" r="0" t="0"/>
          <a:stretch/>
        </p:blipFill>
        <p:spPr>
          <a:xfrm>
            <a:off x="-323850" y="0"/>
            <a:ext cx="9791700"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 presetSubtype="1">
                                  <p:stCondLst>
                                    <p:cond delay="0"/>
                                  </p:stCondLst>
                                  <p:childTnLst>
                                    <p:anim calcmode="lin" valueType="num">
                                      <p:cBhvr additive="base">
                                        <p:cTn dur="5000"/>
                                        <p:tgtEl>
                                          <p:spTgt spid="667"/>
                                        </p:tgtEl>
                                        <p:attrNameLst>
                                          <p:attrName>ppt_y</p:attrName>
                                        </p:attrNameLst>
                                      </p:cBhvr>
                                      <p:tavLst>
                                        <p:tav fmla="" tm="0">
                                          <p:val>
                                            <p:strVal val="#ppt_y"/>
                                          </p:val>
                                        </p:tav>
                                        <p:tav fmla="" tm="100000">
                                          <p:val>
                                            <p:strVal val="#ppt_y-1"/>
                                          </p:val>
                                        </p:tav>
                                      </p:tavLst>
                                    </p:anim>
                                    <p:set>
                                      <p:cBhvr>
                                        <p:cTn dur="1" fill="hold">
                                          <p:stCondLst>
                                            <p:cond delay="5000"/>
                                          </p:stCondLst>
                                        </p:cTn>
                                        <p:tgtEl>
                                          <p:spTgt spid="66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Shape 186"/>
          <p:cNvSpPr txBox="1"/>
          <p:nvPr/>
        </p:nvSpPr>
        <p:spPr>
          <a:xfrm>
            <a:off x="755650" y="3500437"/>
            <a:ext cx="7632699" cy="3698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1800" u="none">
                <a:solidFill>
                  <a:schemeClr val="dk1"/>
                </a:solidFill>
                <a:latin typeface="Calibri"/>
                <a:ea typeface="Calibri"/>
                <a:cs typeface="Calibri"/>
                <a:sym typeface="Calibri"/>
              </a:rPr>
              <a:t>  </a:t>
            </a:r>
          </a:p>
        </p:txBody>
      </p:sp>
      <p:pic>
        <p:nvPicPr>
          <p:cNvPr id="187" name="Shape 187"/>
          <p:cNvPicPr preferRelativeResize="0"/>
          <p:nvPr/>
        </p:nvPicPr>
        <p:blipFill rotWithShape="1">
          <a:blip r:embed="rId3">
            <a:alphaModFix/>
          </a:blip>
          <a:srcRect b="0" l="0" r="0" t="0"/>
          <a:stretch/>
        </p:blipFill>
        <p:spPr>
          <a:xfrm>
            <a:off x="1187450" y="1196975"/>
            <a:ext cx="6697661" cy="4392611"/>
          </a:xfrm>
          <a:prstGeom prst="rect">
            <a:avLst/>
          </a:prstGeom>
          <a:noFill/>
          <a:ln>
            <a:noFill/>
          </a:ln>
        </p:spPr>
      </p:pic>
      <p:sp>
        <p:nvSpPr>
          <p:cNvPr id="188" name="Shape 188"/>
          <p:cNvSpPr txBox="1"/>
          <p:nvPr/>
        </p:nvSpPr>
        <p:spPr>
          <a:xfrm>
            <a:off x="1908175" y="5732462"/>
            <a:ext cx="4895850" cy="277811"/>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0" i="0" lang="en-US" sz="1200" u="sng">
                <a:solidFill>
                  <a:schemeClr val="hlink"/>
                </a:solidFill>
                <a:latin typeface="Arial"/>
                <a:ea typeface="Arial"/>
                <a:cs typeface="Arial"/>
                <a:sym typeface="Arial"/>
                <a:hlinkClick r:id="rId4"/>
              </a:rPr>
              <a:t>https://www.youtube.com/watch?v=2wPJvTSP4hE</a:t>
            </a:r>
            <a:r>
              <a:rPr b="0" i="0" lang="en-US" sz="1200" u="none">
                <a:solidFill>
                  <a:schemeClr val="dk1"/>
                </a:solidFill>
                <a:latin typeface="Arial"/>
                <a:ea typeface="Arial"/>
                <a:cs typeface="Arial"/>
                <a:sym typeface="Arial"/>
              </a:rPr>
              <a:t>  Prof Harald Lesch </a:t>
            </a:r>
          </a:p>
        </p:txBody>
      </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xEl>
                                              <p:pRg end="0" st="0"/>
                                            </p:txEl>
                                          </p:spTgt>
                                        </p:tgtEl>
                                        <p:attrNameLst>
                                          <p:attrName>style.visibility</p:attrName>
                                        </p:attrNameLst>
                                      </p:cBhvr>
                                      <p:to>
                                        <p:strVal val="visible"/>
                                      </p:to>
                                    </p:set>
                                    <p:animEffect filter="fade" transition="in">
                                      <p:cBhvr>
                                        <p:cTn dur="500"/>
                                        <p:tgtEl>
                                          <p:spTgt spid="186">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Shape 193"/>
          <p:cNvSpPr txBox="1"/>
          <p:nvPr>
            <p:ph idx="4294967295" type="ctrTitle"/>
          </p:nvPr>
        </p:nvSpPr>
        <p:spPr>
          <a:xfrm>
            <a:off x="755650" y="333375"/>
            <a:ext cx="3240087" cy="1800225"/>
          </a:xfrm>
          <a:prstGeom prst="rect">
            <a:avLst/>
          </a:prstGeom>
          <a:noFill/>
          <a:ln>
            <a:noFill/>
          </a:ln>
        </p:spPr>
        <p:txBody>
          <a:bodyPr anchorCtr="0" anchor="ctr" bIns="45700" lIns="91425" rIns="91425" tIns="45700">
            <a:noAutofit/>
          </a:bodyPr>
          <a:lstStyle/>
          <a:p>
            <a:pPr indent="0" lvl="0" marL="0" marR="0" rtl="0" algn="ctr">
              <a:lnSpc>
                <a:spcPct val="100000"/>
              </a:lnSpc>
              <a:spcBef>
                <a:spcPts val="0"/>
              </a:spcBef>
              <a:spcAft>
                <a:spcPts val="0"/>
              </a:spcAft>
              <a:buClr>
                <a:schemeClr val="dk1"/>
              </a:buClr>
              <a:buSzPct val="25000"/>
              <a:buFont typeface="Calibri"/>
              <a:buNone/>
            </a:pPr>
            <a:br>
              <a:rPr b="0" i="0" lang="en-US" sz="5900" u="none" cap="none" strike="noStrike">
                <a:solidFill>
                  <a:schemeClr val="dk1"/>
                </a:solidFill>
                <a:latin typeface="Calibri"/>
                <a:ea typeface="Calibri"/>
                <a:cs typeface="Calibri"/>
                <a:sym typeface="Calibri"/>
              </a:rPr>
            </a:br>
            <a:br>
              <a:rPr b="0" i="0" lang="en-US" sz="5900" u="none" cap="none" strike="noStrike">
                <a:solidFill>
                  <a:schemeClr val="dk1"/>
                </a:solidFill>
                <a:latin typeface="Calibri"/>
                <a:ea typeface="Calibri"/>
                <a:cs typeface="Calibri"/>
                <a:sym typeface="Calibri"/>
              </a:rPr>
            </a:br>
            <a:br>
              <a:rPr b="0" i="0" lang="en-US" sz="5900" u="none" cap="none" strike="noStrike">
                <a:solidFill>
                  <a:schemeClr val="dk1"/>
                </a:solidFill>
                <a:latin typeface="Calibri"/>
                <a:ea typeface="Calibri"/>
                <a:cs typeface="Calibri"/>
                <a:sym typeface="Calibri"/>
              </a:rPr>
            </a:br>
            <a:br>
              <a:rPr b="0" i="0" lang="en-US" sz="5900" u="none" cap="none" strike="noStrike">
                <a:solidFill>
                  <a:schemeClr val="dk1"/>
                </a:solidFill>
                <a:latin typeface="Calibri"/>
                <a:ea typeface="Calibri"/>
                <a:cs typeface="Calibri"/>
                <a:sym typeface="Calibri"/>
              </a:rPr>
            </a:br>
            <a:br>
              <a:rPr b="1" i="0" lang="en-US" sz="5900" u="none" cap="none" strike="noStrike">
                <a:solidFill>
                  <a:schemeClr val="dk1"/>
                </a:solidFill>
                <a:latin typeface="Calibri"/>
                <a:ea typeface="Calibri"/>
                <a:cs typeface="Calibri"/>
                <a:sym typeface="Calibri"/>
              </a:rPr>
            </a:br>
            <a:br>
              <a:rPr b="0" i="0" lang="en-US" sz="5900" u="none" cap="none" strike="noStrike">
                <a:solidFill>
                  <a:schemeClr val="dk1"/>
                </a:solidFill>
                <a:latin typeface="Calibri"/>
                <a:ea typeface="Calibri"/>
                <a:cs typeface="Calibri"/>
                <a:sym typeface="Calibri"/>
              </a:rPr>
            </a:br>
            <a:br>
              <a:rPr b="0" i="0" lang="en-US" sz="5900" u="none" cap="none" strike="noStrike">
                <a:solidFill>
                  <a:schemeClr val="dk1"/>
                </a:solidFill>
                <a:latin typeface="Calibri"/>
                <a:ea typeface="Calibri"/>
                <a:cs typeface="Calibri"/>
                <a:sym typeface="Calibri"/>
              </a:rPr>
            </a:br>
            <a:br>
              <a:rPr b="0" i="0" lang="en-US" sz="5900" u="none" cap="none" strike="noStrike">
                <a:solidFill>
                  <a:schemeClr val="dk1"/>
                </a:solidFill>
                <a:latin typeface="Calibri"/>
                <a:ea typeface="Calibri"/>
                <a:cs typeface="Calibri"/>
                <a:sym typeface="Calibri"/>
              </a:rPr>
            </a:br>
          </a:p>
        </p:txBody>
      </p:sp>
      <p:sp>
        <p:nvSpPr>
          <p:cNvPr id="194" name="Shape 194"/>
          <p:cNvSpPr txBox="1"/>
          <p:nvPr/>
        </p:nvSpPr>
        <p:spPr>
          <a:xfrm>
            <a:off x="4535487" y="260350"/>
            <a:ext cx="4357686" cy="2678112"/>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2400" u="none">
                <a:solidFill>
                  <a:schemeClr val="dk1"/>
                </a:solidFill>
                <a:latin typeface="Calibri"/>
                <a:ea typeface="Calibri"/>
                <a:cs typeface="Calibri"/>
                <a:sym typeface="Calibri"/>
              </a:rPr>
              <a:t>Die Betrachtung eines Atommodelles zeigt, dass Materie weitestgehend aus leerem Raum besteht, ja mehr noch, dass es Materie an sich aus quantenphysikalischer Sicht eigentlich gar nicht gibt. </a:t>
            </a:r>
          </a:p>
        </p:txBody>
      </p:sp>
      <p:pic>
        <p:nvPicPr>
          <p:cNvPr descr="D:\Photos chronologisch\FujiF70Exr\2015_0502 Felicitas Marbach (Bodenseeheilpraktikerkongress)\atom.gif" id="195" name="Shape 195"/>
          <p:cNvPicPr preferRelativeResize="0"/>
          <p:nvPr/>
        </p:nvPicPr>
        <p:blipFill rotWithShape="1">
          <a:blip r:embed="rId3">
            <a:alphaModFix/>
          </a:blip>
          <a:srcRect b="0" l="0" r="0" t="0"/>
          <a:stretch/>
        </p:blipFill>
        <p:spPr>
          <a:xfrm>
            <a:off x="250825" y="836612"/>
            <a:ext cx="1428749" cy="1781175"/>
          </a:xfrm>
          <a:prstGeom prst="rect">
            <a:avLst/>
          </a:prstGeom>
          <a:noFill/>
          <a:ln>
            <a:noFill/>
          </a:ln>
        </p:spPr>
      </p:pic>
      <p:sp>
        <p:nvSpPr>
          <p:cNvPr id="196" name="Shape 196"/>
          <p:cNvSpPr txBox="1"/>
          <p:nvPr/>
        </p:nvSpPr>
        <p:spPr>
          <a:xfrm>
            <a:off x="0" y="2852736"/>
            <a:ext cx="2349499" cy="3682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1800" u="none">
                <a:solidFill>
                  <a:schemeClr val="dk1"/>
                </a:solidFill>
                <a:latin typeface="Calibri"/>
                <a:ea typeface="Calibri"/>
                <a:cs typeface="Calibri"/>
                <a:sym typeface="Calibri"/>
              </a:rPr>
              <a:t>Atommodell nach Bohr</a:t>
            </a:r>
          </a:p>
        </p:txBody>
      </p:sp>
      <p:sp>
        <p:nvSpPr>
          <p:cNvPr id="197" name="Shape 197"/>
          <p:cNvSpPr txBox="1"/>
          <p:nvPr/>
        </p:nvSpPr>
        <p:spPr>
          <a:xfrm>
            <a:off x="107950" y="3860800"/>
            <a:ext cx="4283075" cy="2678112"/>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2400" u="none">
                <a:solidFill>
                  <a:schemeClr val="dk1"/>
                </a:solidFill>
                <a:latin typeface="Calibri"/>
                <a:ea typeface="Calibri"/>
                <a:cs typeface="Calibri"/>
                <a:sym typeface="Calibri"/>
              </a:rPr>
              <a:t>Sie besteht nicht aus punktförmigen Teilchen, sondern vielmehr aus Energiewirbeln und fadenförmigen Wellenpaketen, die mit unterschiedlicher Frequenz und Energie schwingen. </a:t>
            </a:r>
          </a:p>
        </p:txBody>
      </p:sp>
      <p:pic>
        <p:nvPicPr>
          <p:cNvPr id="198" name="Shape 198"/>
          <p:cNvPicPr preferRelativeResize="0"/>
          <p:nvPr/>
        </p:nvPicPr>
        <p:blipFill rotWithShape="1">
          <a:blip r:embed="rId4">
            <a:alphaModFix/>
          </a:blip>
          <a:srcRect b="0" l="0" r="0" t="0"/>
          <a:stretch/>
        </p:blipFill>
        <p:spPr>
          <a:xfrm>
            <a:off x="4716462" y="4052887"/>
            <a:ext cx="3743324" cy="2041524"/>
          </a:xfrm>
          <a:prstGeom prst="rect">
            <a:avLst/>
          </a:prstGeom>
          <a:noFill/>
          <a:ln>
            <a:noFill/>
          </a:ln>
        </p:spPr>
      </p:pic>
      <p:sp>
        <p:nvSpPr>
          <p:cNvPr id="199" name="Shape 199"/>
          <p:cNvSpPr txBox="1"/>
          <p:nvPr/>
        </p:nvSpPr>
        <p:spPr>
          <a:xfrm>
            <a:off x="4716462" y="6165850"/>
            <a:ext cx="4248149" cy="646112"/>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i="0" lang="en-US" sz="1800" u="none">
                <a:solidFill>
                  <a:schemeClr val="dk1"/>
                </a:solidFill>
                <a:latin typeface="Calibri"/>
                <a:ea typeface="Calibri"/>
                <a:cs typeface="Calibri"/>
                <a:sym typeface="Calibri"/>
              </a:rPr>
              <a:t>Stringtheorie: Schwarz,Scherk und Green    		1984</a:t>
            </a:r>
          </a:p>
        </p:txBody>
      </p:sp>
      <p:sp>
        <p:nvSpPr>
          <p:cNvPr id="200" name="Shape 200"/>
          <p:cNvSpPr txBox="1"/>
          <p:nvPr/>
        </p:nvSpPr>
        <p:spPr>
          <a:xfrm>
            <a:off x="250825" y="188911"/>
            <a:ext cx="3538537" cy="5857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1" i="0" lang="en-US" sz="3200" u="none">
                <a:solidFill>
                  <a:schemeClr val="dk1"/>
                </a:solidFill>
                <a:latin typeface="Calibri"/>
                <a:ea typeface="Calibri"/>
                <a:cs typeface="Calibri"/>
                <a:sym typeface="Calibri"/>
              </a:rPr>
              <a:t>Aufbau der Materie</a:t>
            </a:r>
          </a:p>
        </p:txBody>
      </p:sp>
      <p:pic>
        <p:nvPicPr>
          <p:cNvPr id="201" name="Shape 201"/>
          <p:cNvPicPr preferRelativeResize="0"/>
          <p:nvPr/>
        </p:nvPicPr>
        <p:blipFill rotWithShape="1">
          <a:blip r:embed="rId5">
            <a:alphaModFix/>
          </a:blip>
          <a:srcRect b="0" l="0" r="0" t="0"/>
          <a:stretch/>
        </p:blipFill>
        <p:spPr>
          <a:xfrm>
            <a:off x="2484436" y="836612"/>
            <a:ext cx="1728787" cy="1776412"/>
          </a:xfrm>
          <a:prstGeom prst="rect">
            <a:avLst/>
          </a:prstGeom>
          <a:noFill/>
          <a:ln>
            <a:noFill/>
          </a:ln>
        </p:spPr>
      </p:pic>
      <p:sp>
        <p:nvSpPr>
          <p:cNvPr id="202" name="Shape 202"/>
          <p:cNvSpPr txBox="1"/>
          <p:nvPr/>
        </p:nvSpPr>
        <p:spPr>
          <a:xfrm>
            <a:off x="2411411" y="2852736"/>
            <a:ext cx="6156324" cy="954086"/>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Arial"/>
              <a:buNone/>
            </a:pPr>
            <a:r>
              <a:rPr b="1" i="0" lang="en-US" sz="1400" u="none">
                <a:solidFill>
                  <a:schemeClr val="dk1"/>
                </a:solidFill>
                <a:latin typeface="Arial"/>
                <a:ea typeface="Arial"/>
                <a:cs typeface="Arial"/>
                <a:sym typeface="Arial"/>
              </a:rPr>
              <a:t>Das Radienverhältnis beträgt etwa 1:40.000. </a:t>
            </a:r>
          </a:p>
          <a:p>
            <a:pPr indent="0" lvl="0" marL="0" marR="0" rtl="0" algn="l">
              <a:lnSpc>
                <a:spcPct val="100000"/>
              </a:lnSpc>
              <a:spcBef>
                <a:spcPts val="0"/>
              </a:spcBef>
              <a:spcAft>
                <a:spcPts val="0"/>
              </a:spcAft>
              <a:buClr>
                <a:schemeClr val="dk1"/>
              </a:buClr>
              <a:buSzPct val="25000"/>
              <a:buFont typeface="Arial"/>
              <a:buNone/>
            </a:pPr>
            <a:r>
              <a:rPr b="0" i="0" lang="en-US" sz="1400" u="none">
                <a:solidFill>
                  <a:schemeClr val="dk1"/>
                </a:solidFill>
                <a:latin typeface="Arial"/>
                <a:ea typeface="Arial"/>
                <a:cs typeface="Arial"/>
                <a:sym typeface="Arial"/>
              </a:rPr>
              <a:t>Zum Vergleich denken wir uns einen Kreis mit einem Radius, der der Höhe des Eiffelturms gleicht (324 m). Im Zentrum des Kreises liegt eine kleine Murmel mit dem Radius von 0,8 cm. </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93"/>
                                        </p:tgtEl>
                                        <p:attrNameLst>
                                          <p:attrName>style.visibility</p:attrName>
                                        </p:attrNameLst>
                                      </p:cBhvr>
                                      <p:to>
                                        <p:strVal val="visible"/>
                                      </p:to>
                                    </p:set>
                                    <p:anim calcmode="lin" valueType="num">
                                      <p:cBhvr additive="base">
                                        <p:cTn dur="500"/>
                                        <p:tgtEl>
                                          <p:spTgt spid="19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500"/>
                                        <p:tgtEl>
                                          <p:spTgt spid="195"/>
                                        </p:tgtEl>
                                      </p:cBhvr>
                                    </p:animEffect>
                                  </p:childTnLst>
                                </p:cTn>
                              </p:par>
                              <p:par>
                                <p:cTn fill="hold" nodeType="with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1"/>
                                        <p:tgtEl>
                                          <p:spTgt spid="1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1"/>
                                        </p:tgtEl>
                                        <p:attrNameLst>
                                          <p:attrName>style.visibility</p:attrName>
                                        </p:attrNameLst>
                                      </p:cBhvr>
                                      <p:to>
                                        <p:strVal val="visible"/>
                                      </p:to>
                                    </p:set>
                                    <p:anim calcmode="lin" valueType="num">
                                      <p:cBhvr additive="base">
                                        <p:cTn dur="500"/>
                                        <p:tgtEl>
                                          <p:spTgt spid="20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02"/>
                                        </p:tgtEl>
                                        <p:attrNameLst>
                                          <p:attrName>style.visibility</p:attrName>
                                        </p:attrNameLst>
                                      </p:cBhvr>
                                      <p:to>
                                        <p:strVal val="visible"/>
                                      </p:to>
                                    </p:set>
                                    <p:anim calcmode="lin" valueType="num">
                                      <p:cBhvr additive="base">
                                        <p:cTn dur="500"/>
                                        <p:tgtEl>
                                          <p:spTgt spid="20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500"/>
                                        <p:tgtEl>
                                          <p:spTgt spid="1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97"/>
                                        </p:tgtEl>
                                        <p:attrNameLst>
                                          <p:attrName>style.visibility</p:attrName>
                                        </p:attrNameLst>
                                      </p:cBhvr>
                                      <p:to>
                                        <p:strVal val="visible"/>
                                      </p:to>
                                    </p:set>
                                    <p:anim calcmode="lin" valueType="num">
                                      <p:cBhvr additive="base">
                                        <p:cTn dur="500"/>
                                        <p:tgtEl>
                                          <p:spTgt spid="19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500"/>
                                        <p:tgtEl>
                                          <p:spTgt spid="198"/>
                                        </p:tgtEl>
                                      </p:cBhvr>
                                    </p:animEffect>
                                  </p:childTnLst>
                                </p:cTn>
                              </p:par>
                              <p:par>
                                <p:cTn fill="hold" nodeType="with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500"/>
                                        <p:tgtEl>
                                          <p:spTgt spid="1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Larissa-Design">
  <a:themeElements>
    <a:clrScheme name="Iapetus">
      <a:dk1>
        <a:srgbClr val="000000"/>
      </a:dk1>
      <a:lt1>
        <a:srgbClr val="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4_Larissa-Design">
  <a:themeElements>
    <a:clrScheme name="Iapetus">
      <a:dk1>
        <a:srgbClr val="000000"/>
      </a:dk1>
      <a:lt1>
        <a:srgbClr val="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3_Larissa-Design">
  <a:themeElements>
    <a:clrScheme name="Iapetus">
      <a:dk1>
        <a:srgbClr val="000000"/>
      </a:dk1>
      <a:lt1>
        <a:srgbClr val="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1_Larissa-Design">
  <a:themeElements>
    <a:clrScheme name="Iapetus">
      <a:dk1>
        <a:srgbClr val="000000"/>
      </a:dk1>
      <a:lt1>
        <a:srgbClr val="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2_Larissa-Design">
  <a:themeElements>
    <a:clrScheme name="Iapetus">
      <a:dk1>
        <a:srgbClr val="000000"/>
      </a:dk1>
      <a:lt1>
        <a:srgbClr val="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